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58" r:id="rId3"/>
    <p:sldId id="262" r:id="rId4"/>
    <p:sldId id="261" r:id="rId5"/>
    <p:sldId id="259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12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4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1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9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61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3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6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1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79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5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5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90A89A-05DD-4BD5-8573-498DC9B1B24B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16C93E-73EA-44B5-888B-D47DDBCC1C7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94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Условия и циклы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</a:t>
            </a:r>
            <a:r>
              <a:rPr lang="en-US" dirty="0" smtClean="0"/>
              <a:t>for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355600" algn="just">
              <a:lnSpc>
                <a:spcPct val="150000"/>
              </a:lnSpc>
            </a:pPr>
            <a:r>
              <a:rPr lang="ru-RU" sz="2400" dirty="0"/>
              <a:t>Цикл </a:t>
            </a:r>
            <a:r>
              <a:rPr lang="ru-RU" sz="2400" dirty="0" err="1"/>
              <a:t>for</a:t>
            </a:r>
            <a:r>
              <a:rPr lang="ru-RU" sz="2400" dirty="0"/>
              <a:t> повторно выполняет код согласно счетчику или переменной цикла. </a:t>
            </a:r>
            <a:endParaRPr lang="ru-RU" sz="2400" dirty="0" smtClean="0"/>
          </a:p>
          <a:p>
            <a:pPr marL="90488" indent="355600" algn="just">
              <a:lnSpc>
                <a:spcPct val="150000"/>
              </a:lnSpc>
            </a:pPr>
            <a:r>
              <a:rPr lang="ru-RU" sz="2400" dirty="0" smtClean="0"/>
              <a:t>Циклы </a:t>
            </a:r>
            <a:r>
              <a:rPr lang="ru-RU" sz="2400" dirty="0" err="1"/>
              <a:t>for</a:t>
            </a:r>
            <a:r>
              <a:rPr lang="ru-RU" sz="2400" dirty="0"/>
              <a:t> используются тогда, когда количество итераций известно заранее, до запуска цикла (в отличие от цикла </a:t>
            </a:r>
            <a:r>
              <a:rPr lang="ru-RU" sz="2400" dirty="0" err="1"/>
              <a:t>while</a:t>
            </a:r>
            <a:r>
              <a:rPr lang="ru-RU" sz="2400" dirty="0"/>
              <a:t>, который выполняется согласно логическим условиям</a:t>
            </a:r>
            <a:r>
              <a:rPr lang="ru-RU" sz="2400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4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1275"/>
            <a:ext cx="10058400" cy="3807819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range(11):</a:t>
            </a:r>
          </a:p>
          <a:p>
            <a:pPr marL="384048" lvl="2" indent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    </a:t>
            </a:r>
            <a:r>
              <a:rPr lang="en-US" sz="2400" dirty="0" smtClean="0"/>
              <a:t>print(</a:t>
            </a:r>
            <a:r>
              <a:rPr lang="en-US" sz="2400" dirty="0" err="1"/>
              <a:t>i</a:t>
            </a:r>
            <a:r>
              <a:rPr lang="en-US" sz="2400" dirty="0" smtClean="0"/>
              <a:t>)</a:t>
            </a:r>
            <a:endParaRPr lang="ru-RU" sz="2400" dirty="0"/>
          </a:p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  <a:p>
            <a:pPr marL="90488" indent="452438" algn="just" fontAlgn="base">
              <a:lnSpc>
                <a:spcPct val="150000"/>
              </a:lnSpc>
            </a:pPr>
            <a:r>
              <a:rPr lang="ru-RU" sz="2400" dirty="0" smtClean="0"/>
              <a:t>Этот цикл </a:t>
            </a:r>
            <a:r>
              <a:rPr lang="ru-RU" sz="2400" dirty="0" err="1" smtClean="0"/>
              <a:t>for</a:t>
            </a:r>
            <a:r>
              <a:rPr lang="ru-RU" sz="2400" dirty="0" smtClean="0"/>
              <a:t> использует i в качестве итерационной переменной. Последовательность существует в диапазоне от 0 до 10.</a:t>
            </a:r>
          </a:p>
          <a:p>
            <a:pPr marL="90488" indent="452438" algn="just" fontAlgn="base">
              <a:lnSpc>
                <a:spcPct val="150000"/>
              </a:lnSpc>
            </a:pPr>
            <a:r>
              <a:rPr lang="ru-RU" sz="2400" dirty="0" smtClean="0"/>
              <a:t>Выражение </a:t>
            </a:r>
            <a:r>
              <a:rPr lang="ru-RU" sz="2400" dirty="0" err="1" smtClean="0"/>
              <a:t>print</a:t>
            </a:r>
            <a:r>
              <a:rPr lang="ru-RU" sz="2400" dirty="0" smtClean="0"/>
              <a:t> внутри цикла выводит одно целое число (от 0 до 10) для каждой итерации.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60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 (массивы)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355600" algn="just">
              <a:lnSpc>
                <a:spcPct val="150000"/>
              </a:lnSpc>
            </a:pPr>
            <a:r>
              <a:rPr lang="ru-RU" sz="2400" dirty="0"/>
              <a:t>Списки (массивы) в </a:t>
            </a:r>
            <a:r>
              <a:rPr lang="en-US" sz="2400" dirty="0" smtClean="0"/>
              <a:t>Python</a:t>
            </a:r>
            <a:r>
              <a:rPr lang="ru-RU" sz="2400" dirty="0" smtClean="0"/>
              <a:t>, </a:t>
            </a:r>
            <a:r>
              <a:rPr lang="ru-RU" sz="2400" dirty="0"/>
              <a:t>как и в других языках программирования, </a:t>
            </a:r>
            <a:r>
              <a:rPr lang="en-US" sz="2400" dirty="0"/>
              <a:t>-</a:t>
            </a:r>
            <a:r>
              <a:rPr lang="ru-RU" sz="2400" dirty="0"/>
              <a:t> это</a:t>
            </a:r>
            <a:r>
              <a:rPr lang="en-US" sz="2400" dirty="0"/>
              <a:t> </a:t>
            </a:r>
            <a:r>
              <a:rPr lang="ru-RU" sz="2400" dirty="0"/>
              <a:t>определенное </a:t>
            </a:r>
            <a:r>
              <a:rPr lang="ru-RU" sz="2400" dirty="0"/>
              <a:t>количество элементов, которые имеют общее имя, и каждый элемент имеет свой индекс </a:t>
            </a:r>
            <a:r>
              <a:rPr lang="en-US" sz="2400" dirty="0"/>
              <a:t>-</a:t>
            </a:r>
            <a:r>
              <a:rPr lang="ru-RU" sz="2400" dirty="0"/>
              <a:t> </a:t>
            </a:r>
            <a:r>
              <a:rPr lang="ru-RU" sz="2400" dirty="0"/>
              <a:t>порядковый номер. </a:t>
            </a:r>
            <a:endParaRPr lang="en-US" sz="2400" dirty="0"/>
          </a:p>
          <a:p>
            <a:pPr marL="90488" indent="355600" algn="just">
              <a:lnSpc>
                <a:spcPct val="150000"/>
              </a:lnSpc>
            </a:pPr>
            <a:r>
              <a:rPr lang="ru-RU" sz="2400" dirty="0"/>
              <a:t>В </a:t>
            </a:r>
            <a:r>
              <a:rPr lang="ru-RU" sz="2400" dirty="0"/>
              <a:t>отличие от массивов в других языках, у списков нет никаких ограничений на тип переменных, поэтому в них могут храниться объекты разного типа.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5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355600" algn="just">
              <a:lnSpc>
                <a:spcPct val="150000"/>
              </a:lnSpc>
            </a:pPr>
            <a:r>
              <a:rPr lang="ru-RU" sz="2400" dirty="0"/>
              <a:t>Списки являются упорядоченными </a:t>
            </a:r>
            <a:r>
              <a:rPr lang="ru-RU" sz="2400" dirty="0" smtClean="0"/>
              <a:t>и изменяемыми последовательностями</a:t>
            </a:r>
            <a:r>
              <a:rPr lang="ru-RU" sz="2400" dirty="0"/>
              <a:t>, которые состоят из различных объектов (значений, данных), заключающихся в квадратные скобки [ ] и отделяющиеся друг от друга с помощью запятой.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28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списка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355600" algn="just">
              <a:lnSpc>
                <a:spcPct val="150000"/>
              </a:lnSpc>
            </a:pPr>
            <a:r>
              <a:rPr lang="en-US" sz="2400" dirty="0" smtClean="0"/>
              <a:t>a=[] </a:t>
            </a:r>
            <a:r>
              <a:rPr lang="ru-RU" sz="2400" dirty="0" smtClean="0"/>
              <a:t>  </a:t>
            </a:r>
            <a:r>
              <a:rPr lang="en-US" sz="2400" dirty="0" smtClean="0"/>
              <a:t>#</a:t>
            </a:r>
            <a:r>
              <a:rPr lang="ru-RU" sz="2400" dirty="0" smtClean="0"/>
              <a:t>пустой список</a:t>
            </a:r>
          </a:p>
          <a:p>
            <a:pPr marL="90488" indent="3175" algn="just">
              <a:lnSpc>
                <a:spcPct val="150000"/>
              </a:lnSpc>
            </a:pPr>
            <a:r>
              <a:rPr lang="ru-RU" sz="4800" spc="-50" dirty="0">
                <a:latin typeface="+mj-lt"/>
                <a:ea typeface="+mj-ea"/>
                <a:cs typeface="+mj-cs"/>
              </a:rPr>
              <a:t>Генерация </a:t>
            </a:r>
            <a:r>
              <a:rPr lang="ru-RU" sz="4800" spc="-50" dirty="0" smtClean="0">
                <a:latin typeface="+mj-lt"/>
                <a:ea typeface="+mj-ea"/>
                <a:cs typeface="+mj-cs"/>
              </a:rPr>
              <a:t>списка</a:t>
            </a:r>
            <a:r>
              <a:rPr lang="en-US" sz="4800" spc="-5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4800" spc="-50" dirty="0" smtClean="0">
                <a:latin typeface="+mj-lt"/>
                <a:ea typeface="+mj-ea"/>
                <a:cs typeface="+mj-cs"/>
              </a:rPr>
              <a:t>в цикле</a:t>
            </a:r>
            <a:endParaRPr lang="ru-RU" sz="4800" spc="-50" dirty="0">
              <a:latin typeface="+mj-lt"/>
              <a:ea typeface="+mj-ea"/>
              <a:cs typeface="+mj-cs"/>
            </a:endParaRPr>
          </a:p>
          <a:p>
            <a:pPr marL="90488" indent="355600" algn="just">
              <a:lnSpc>
                <a:spcPct val="150000"/>
              </a:lnSpc>
            </a:pPr>
            <a:r>
              <a:rPr lang="en-US" sz="2400" dirty="0" smtClean="0"/>
              <a:t>for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/>
              <a:t>in</a:t>
            </a:r>
            <a:r>
              <a:rPr lang="en-US" sz="2400" dirty="0"/>
              <a:t> range(11</a:t>
            </a:r>
            <a:r>
              <a:rPr lang="en-US" sz="2400" dirty="0" smtClean="0"/>
              <a:t>):   #</a:t>
            </a:r>
            <a:r>
              <a:rPr lang="ru-RU" sz="2400" dirty="0" smtClean="0"/>
              <a:t>цикл от 0 до 10 </a:t>
            </a:r>
            <a:endParaRPr lang="en-US" sz="2400" dirty="0" smtClean="0"/>
          </a:p>
          <a:p>
            <a:pPr marL="748856" lvl="3" indent="0" algn="just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a.append</a:t>
            </a:r>
            <a:r>
              <a:rPr lang="en-US" sz="2400" dirty="0" smtClean="0"/>
              <a:t>(2+i)  #</a:t>
            </a:r>
            <a:r>
              <a:rPr lang="ru-RU" sz="2400" dirty="0"/>
              <a:t>а=</a:t>
            </a:r>
            <a:r>
              <a:rPr lang="en-US" sz="2400" dirty="0"/>
              <a:t>[2,3,4,5,6,7,8,9,10,11,12]</a:t>
            </a:r>
          </a:p>
          <a:p>
            <a:pPr marL="748856" lvl="3" indent="0" algn="just">
              <a:lnSpc>
                <a:spcPct val="150000"/>
              </a:lnSpc>
              <a:buNone/>
            </a:pPr>
            <a:endParaRPr lang="ru-RU" sz="2400" dirty="0" smtClean="0"/>
          </a:p>
          <a:p>
            <a:pPr marL="90488" indent="355600" algn="just">
              <a:lnSpc>
                <a:spcPct val="150000"/>
              </a:lnSpc>
            </a:pPr>
            <a:endParaRPr lang="ru-RU" sz="2400" dirty="0"/>
          </a:p>
          <a:p>
            <a:pPr marL="90488" indent="355600" algn="just">
              <a:lnSpc>
                <a:spcPct val="15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3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значений элементов списка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/>
              <a:t>i</a:t>
            </a:r>
            <a:r>
              <a:rPr lang="en-US" sz="2400" dirty="0" smtClean="0"/>
              <a:t>=0</a:t>
            </a:r>
            <a:r>
              <a:rPr lang="ru-RU" sz="2400" dirty="0" smtClean="0"/>
              <a:t>  </a:t>
            </a:r>
            <a:r>
              <a:rPr lang="en-US" sz="2400" dirty="0" smtClean="0"/>
              <a:t>#</a:t>
            </a:r>
            <a:r>
              <a:rPr lang="ru-RU" sz="2400" dirty="0" smtClean="0"/>
              <a:t>инициализируем переменную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for </a:t>
            </a:r>
            <a:r>
              <a:rPr lang="en-US" sz="2400" dirty="0"/>
              <a:t>values in </a:t>
            </a:r>
            <a:r>
              <a:rPr lang="en-US" sz="2400" dirty="0" smtClean="0"/>
              <a:t>a[0:11]:</a:t>
            </a:r>
            <a:r>
              <a:rPr lang="ru-RU" sz="2400" dirty="0" smtClean="0"/>
              <a:t>  </a:t>
            </a:r>
            <a:r>
              <a:rPr lang="en-US" sz="2400" dirty="0" smtClean="0"/>
              <a:t>#</a:t>
            </a:r>
            <a:r>
              <a:rPr lang="ru-RU" sz="2400" dirty="0" smtClean="0"/>
              <a:t>в цикле до десятого элемента списка а </a:t>
            </a:r>
            <a:endParaRPr lang="en-US" sz="2400" dirty="0" smtClean="0"/>
          </a:p>
          <a:p>
            <a:pPr marL="90488" indent="3556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</a:t>
            </a:r>
            <a:r>
              <a:rPr lang="en-US" sz="2400"/>
              <a:t>	</a:t>
            </a:r>
            <a:r>
              <a:rPr lang="en-US" sz="2400" smtClean="0"/>
              <a:t>a[10-i</a:t>
            </a:r>
            <a:r>
              <a:rPr lang="en-US" sz="2400" dirty="0"/>
              <a:t>]=2*a[10-i]</a:t>
            </a:r>
          </a:p>
          <a:p>
            <a:pPr marL="90488" indent="3556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</a:t>
            </a:r>
            <a:r>
              <a:rPr lang="ru-RU" sz="2400" smtClean="0"/>
              <a:t>   </a:t>
            </a:r>
            <a:r>
              <a:rPr lang="en-US" sz="2400" smtClean="0"/>
              <a:t> </a:t>
            </a:r>
            <a:r>
              <a:rPr lang="en-US" sz="2400" dirty="0"/>
              <a:t>a[</a:t>
            </a:r>
            <a:r>
              <a:rPr lang="en-US" sz="2400" dirty="0" err="1"/>
              <a:t>i</a:t>
            </a:r>
            <a:r>
              <a:rPr lang="en-US" sz="2400" dirty="0"/>
              <a:t>]=a[i+1]+4	</a:t>
            </a:r>
          </a:p>
          <a:p>
            <a:pPr marL="565976" lvl="2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/>
              <a:t>+=</a:t>
            </a:r>
            <a:r>
              <a:rPr lang="en-US" sz="2400" dirty="0" smtClean="0"/>
              <a:t>1		  #</a:t>
            </a:r>
            <a:r>
              <a:rPr lang="ru-RU" sz="2400" dirty="0" smtClean="0"/>
              <a:t>увеличиваем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ru-RU" sz="2400" dirty="0" smtClean="0"/>
              <a:t>на</a:t>
            </a:r>
            <a:r>
              <a:rPr lang="en-US" sz="2400" dirty="0" smtClean="0"/>
              <a:t> 1</a:t>
            </a:r>
            <a:endParaRPr lang="ru-RU" sz="2400" dirty="0"/>
          </a:p>
          <a:p>
            <a:pPr marL="90488" indent="355600" algn="just">
              <a:lnSpc>
                <a:spcPct val="15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94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Генерация случайных целых чисел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from random import </a:t>
            </a:r>
            <a:r>
              <a:rPr lang="en-US" sz="2400" dirty="0" err="1" smtClean="0"/>
              <a:t>randint</a:t>
            </a:r>
            <a:r>
              <a:rPr lang="en-US" sz="2400" dirty="0" smtClean="0"/>
              <a:t>   #</a:t>
            </a:r>
            <a:r>
              <a:rPr lang="ru-RU" sz="2400" dirty="0" smtClean="0"/>
              <a:t>импортируем функцию </a:t>
            </a:r>
            <a:r>
              <a:rPr lang="en-US" sz="2400" dirty="0" err="1" smtClean="0"/>
              <a:t>randint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1699048" lvl="8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			   </a:t>
            </a:r>
            <a:r>
              <a:rPr lang="en-US" sz="2400"/>
              <a:t> </a:t>
            </a:r>
            <a:r>
              <a:rPr lang="en-US" sz="2400" smtClean="0"/>
              <a:t>   </a:t>
            </a:r>
            <a:r>
              <a:rPr lang="en-US" sz="2400" dirty="0" smtClean="0"/>
              <a:t>#</a:t>
            </a:r>
            <a:r>
              <a:rPr lang="ru-RU" sz="2400" dirty="0" smtClean="0"/>
              <a:t>модуля </a:t>
            </a:r>
            <a:r>
              <a:rPr lang="en-US" sz="2400" dirty="0"/>
              <a:t>random </a:t>
            </a:r>
            <a:r>
              <a:rPr lang="ru-RU" sz="2400"/>
              <a:t>в нашу программу</a:t>
            </a:r>
            <a:endParaRPr lang="en-US" sz="2400" dirty="0"/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 smtClean="0"/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for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range(50):</a:t>
            </a:r>
            <a:r>
              <a:rPr lang="ru-RU" sz="2400" dirty="0" smtClean="0"/>
              <a:t>  </a:t>
            </a:r>
            <a:r>
              <a:rPr lang="en-US" sz="2400" dirty="0" smtClean="0"/>
              <a:t>#</a:t>
            </a:r>
            <a:r>
              <a:rPr lang="ru-RU" sz="2400" dirty="0" smtClean="0"/>
              <a:t>в цикле до 50-го элемента списка а </a:t>
            </a:r>
            <a:endParaRPr lang="en-US" sz="2400" dirty="0" smtClean="0"/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	</a:t>
            </a:r>
            <a:r>
              <a:rPr lang="en-US" sz="2400" dirty="0" err="1" smtClean="0"/>
              <a:t>a.append</a:t>
            </a:r>
            <a:r>
              <a:rPr lang="en-US" sz="2400" dirty="0" smtClean="0"/>
              <a:t>(</a:t>
            </a:r>
            <a:r>
              <a:rPr lang="en-US" sz="2400" dirty="0" err="1" smtClean="0"/>
              <a:t>randint</a:t>
            </a:r>
            <a:r>
              <a:rPr lang="en-US" sz="2400" dirty="0" smtClean="0"/>
              <a:t>(0,100))	  #</a:t>
            </a:r>
            <a:r>
              <a:rPr lang="ru-RU" sz="2400" dirty="0" smtClean="0"/>
              <a:t>заполняем его элементы </a:t>
            </a:r>
            <a:endParaRPr lang="en-US" sz="2400" smtClean="0"/>
          </a:p>
          <a:p>
            <a:pPr marL="1699048" lvl="8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				  #</a:t>
            </a:r>
            <a:r>
              <a:rPr lang="ru-RU" sz="2400" smtClean="0"/>
              <a:t>значениями </a:t>
            </a:r>
            <a:r>
              <a:rPr lang="ru-RU" sz="2400" dirty="0"/>
              <a:t>от 0 до 100</a:t>
            </a:r>
            <a:r>
              <a:rPr lang="en-US" sz="2400" dirty="0"/>
              <a:t>	</a:t>
            </a:r>
          </a:p>
          <a:p>
            <a:pPr marL="565976" lvl="2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7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err="1" smtClean="0"/>
              <a:t>if</a:t>
            </a:r>
            <a:r>
              <a:rPr lang="ru-RU" sz="2400" dirty="0" smtClean="0"/>
              <a:t> </a:t>
            </a:r>
            <a:r>
              <a:rPr lang="ru-RU" sz="2400" dirty="0"/>
              <a:t>j%2==0</a:t>
            </a:r>
            <a:r>
              <a:rPr lang="ru-RU" sz="2400" dirty="0" smtClean="0"/>
              <a:t>:</a:t>
            </a:r>
            <a:r>
              <a:rPr lang="en-US" sz="2400" smtClean="0"/>
              <a:t>  #</a:t>
            </a:r>
            <a:r>
              <a:rPr lang="ru-RU" sz="2400" smtClean="0"/>
              <a:t>условие четност</a:t>
            </a:r>
            <a:r>
              <a:rPr lang="ru-RU" sz="2400"/>
              <a:t>и</a:t>
            </a:r>
            <a:r>
              <a:rPr lang="ru-RU" sz="2400" smtClean="0"/>
              <a:t> значения переменной </a:t>
            </a:r>
            <a:r>
              <a:rPr lang="en-US" sz="2400" smtClean="0"/>
              <a:t>j</a:t>
            </a:r>
            <a:endParaRPr lang="ru-RU" sz="2400" dirty="0"/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    </a:t>
            </a:r>
            <a:r>
              <a:rPr lang="ru-RU" sz="2400" dirty="0" err="1"/>
              <a:t>print</a:t>
            </a:r>
            <a:r>
              <a:rPr lang="ru-RU" sz="2400" dirty="0"/>
              <a:t>(</a:t>
            </a:r>
            <a:r>
              <a:rPr lang="ru-RU" dirty="0"/>
              <a:t>'Сумма элементов четная, выводим количество нечетных элементов: </a:t>
            </a:r>
            <a:r>
              <a:rPr lang="ru-RU" dirty="0" smtClean="0"/>
              <a:t>',</a:t>
            </a:r>
            <a:r>
              <a:rPr lang="en-US" dirty="0" smtClean="0"/>
              <a:t> n</a:t>
            </a:r>
            <a:r>
              <a:rPr lang="ru-RU" dirty="0" smtClean="0"/>
              <a:t>-k</a:t>
            </a:r>
            <a:r>
              <a:rPr lang="ru-RU" sz="2400" dirty="0"/>
              <a:t>)</a:t>
            </a:r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err="1"/>
              <a:t>else</a:t>
            </a:r>
            <a:r>
              <a:rPr lang="ru-RU" sz="2400" dirty="0"/>
              <a:t>:</a:t>
            </a:r>
          </a:p>
          <a:p>
            <a:pPr marL="90488" indent="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    </a:t>
            </a:r>
            <a:r>
              <a:rPr lang="ru-RU" sz="2400" dirty="0" err="1" smtClean="0"/>
              <a:t>print</a:t>
            </a:r>
            <a:r>
              <a:rPr lang="ru-RU" sz="2400" dirty="0" smtClean="0"/>
              <a:t>(</a:t>
            </a:r>
            <a:r>
              <a:rPr lang="ru-RU" dirty="0" smtClean="0"/>
              <a:t>'Сумма элементов нечетная, выводим количество четных элементов:</a:t>
            </a:r>
            <a:r>
              <a:rPr lang="en-US" dirty="0" smtClean="0"/>
              <a:t> </a:t>
            </a:r>
            <a:r>
              <a:rPr lang="ru-RU" dirty="0" smtClean="0"/>
              <a:t>',</a:t>
            </a:r>
            <a:r>
              <a:rPr lang="en-US" dirty="0" smtClean="0"/>
              <a:t> </a:t>
            </a:r>
            <a:r>
              <a:rPr lang="ru-RU" smtClean="0"/>
              <a:t>k</a:t>
            </a:r>
            <a:r>
              <a:rPr lang="ru-RU" sz="2400" dirty="0" smtClean="0"/>
              <a:t>)</a:t>
            </a:r>
            <a:endParaRPr lang="ru-RU" sz="2400" dirty="0"/>
          </a:p>
          <a:p>
            <a:pPr marL="565976" lvl="2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62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</TotalTime>
  <Words>289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Ретро</vt:lpstr>
      <vt:lpstr>Условия и циклы  в Python</vt:lpstr>
      <vt:lpstr>Цикл for</vt:lpstr>
      <vt:lpstr>Пример:</vt:lpstr>
      <vt:lpstr>Списки (массивы)</vt:lpstr>
      <vt:lpstr>Презентация PowerPoint</vt:lpstr>
      <vt:lpstr>Создание списка</vt:lpstr>
      <vt:lpstr>Изменение значений элементов списка</vt:lpstr>
      <vt:lpstr>Генерация случайных целых чисел</vt:lpstr>
      <vt:lpstr>Условие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и циклы в Python</dc:title>
  <dc:creator>Princess Princess</dc:creator>
  <cp:lastModifiedBy>Princess Princess</cp:lastModifiedBy>
  <cp:revision>15</cp:revision>
  <dcterms:created xsi:type="dcterms:W3CDTF">2021-12-19T15:26:34Z</dcterms:created>
  <dcterms:modified xsi:type="dcterms:W3CDTF">2021-12-19T18:13:55Z</dcterms:modified>
</cp:coreProperties>
</file>