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DA894-ED98-4FAB-9618-8E8F446A1D4C}" type="datetimeFigureOut">
              <a:rPr lang="ru-RU" smtClean="0"/>
              <a:t>06.05.2024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024C9-DA9B-4DC4-B161-78EA6C8C99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343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DA894-ED98-4FAB-9618-8E8F446A1D4C}" type="datetimeFigureOut">
              <a:rPr lang="ru-RU" smtClean="0"/>
              <a:t>06.05.2024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024C9-DA9B-4DC4-B161-78EA6C8C99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034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DA894-ED98-4FAB-9618-8E8F446A1D4C}" type="datetimeFigureOut">
              <a:rPr lang="ru-RU" smtClean="0"/>
              <a:t>06.05.2024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024C9-DA9B-4DC4-B161-78EA6C8C99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741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DA894-ED98-4FAB-9618-8E8F446A1D4C}" type="datetimeFigureOut">
              <a:rPr lang="ru-RU" smtClean="0"/>
              <a:t>06.05.2024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024C9-DA9B-4DC4-B161-78EA6C8C99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8850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DA894-ED98-4FAB-9618-8E8F446A1D4C}" type="datetimeFigureOut">
              <a:rPr lang="ru-RU" smtClean="0"/>
              <a:t>06.05.2024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024C9-DA9B-4DC4-B161-78EA6C8C99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1268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DA894-ED98-4FAB-9618-8E8F446A1D4C}" type="datetimeFigureOut">
              <a:rPr lang="ru-RU" smtClean="0"/>
              <a:t>06.05.2024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024C9-DA9B-4DC4-B161-78EA6C8C99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61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DA894-ED98-4FAB-9618-8E8F446A1D4C}" type="datetimeFigureOut">
              <a:rPr lang="ru-RU" smtClean="0"/>
              <a:t>06.05.2024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024C9-DA9B-4DC4-B161-78EA6C8C99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388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DA894-ED98-4FAB-9618-8E8F446A1D4C}" type="datetimeFigureOut">
              <a:rPr lang="ru-RU" smtClean="0"/>
              <a:t>06.05.2024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024C9-DA9B-4DC4-B161-78EA6C8C99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5235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DA894-ED98-4FAB-9618-8E8F446A1D4C}" type="datetimeFigureOut">
              <a:rPr lang="ru-RU" smtClean="0"/>
              <a:t>06.05.2024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024C9-DA9B-4DC4-B161-78EA6C8C99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7048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DA894-ED98-4FAB-9618-8E8F446A1D4C}" type="datetimeFigureOut">
              <a:rPr lang="ru-RU" smtClean="0"/>
              <a:t>06.05.2024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024C9-DA9B-4DC4-B161-78EA6C8C99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5895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DA894-ED98-4FAB-9618-8E8F446A1D4C}" type="datetimeFigureOut">
              <a:rPr lang="ru-RU" smtClean="0"/>
              <a:t>06.05.2024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024C9-DA9B-4DC4-B161-78EA6C8C99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594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3DA894-ED98-4FAB-9618-8E8F446A1D4C}" type="datetimeFigureOut">
              <a:rPr lang="ru-RU" smtClean="0"/>
              <a:t>06.05.2024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E024C9-DA9B-4DC4-B161-78EA6C8C99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8520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ТЕОРИЯ ВЕРОЯТНОСТИ И МАТЕМАТИЧЕСКАЯ СТАТИСТИ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76" y="0"/>
            <a:ext cx="9286056" cy="6955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2318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cf.ppt-online.org/files1/slide/g/ghjq0AxCkctP8vbsS4FRTapIXHM5d61JZ3QywrDN7/slide-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279"/>
            <a:ext cx="9144000" cy="6849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20669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cf.ppt-online.org/files1/slide/g/ghjq0AxCkctP8vbsS4FRTapIXHM5d61JZ3QywrDN7/slide-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375"/>
            <a:ext cx="9144000" cy="6849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53973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cf.ppt-online.org/files1/slide/g/ghjq0AxCkctP8vbsS4FRTapIXHM5d61JZ3QywrDN7/slide-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08" y="-7689"/>
            <a:ext cx="9161518" cy="6862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96301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cf.ppt-online.org/files1/slide/g/ghjq0AxCkctP8vbsS4FRTapIXHM5d61JZ3QywrDN7/slide-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4" y="-18493"/>
            <a:ext cx="9141716" cy="6847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06470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cf.ppt-online.org/files1/slide/g/ghjq0AxCkctP8vbsS4FRTapIXHM5d61JZ3QywrDN7/slide-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50" y="-29686"/>
            <a:ext cx="9161518" cy="6862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68057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cf.ppt-online.org/files1/slide/g/ghjq0AxCkctP8vbsS4FRTapIXHM5d61JZ3QywrDN7/slide-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930"/>
            <a:ext cx="9144000" cy="6849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66239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cf.ppt-online.org/files1/slide/g/ghjq0AxCkctP8vbsS4FRTapIXHM5d61JZ3QywrDN7/slide-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900"/>
            <a:ext cx="9144000" cy="6849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8627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cf.ppt-online.org/files1/slide/g/ghjq0AxCkctP8vbsS4FRTapIXHM5d61JZ3QywrDN7/slide-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3" y="-76200"/>
            <a:ext cx="9257654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22597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cf.ppt-online.org/files1/slide/g/ghjq0AxCkctP8vbsS4FRTapIXHM5d61JZ3QywrDN7/slide-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5" y="3857"/>
            <a:ext cx="9108505" cy="6822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21160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cf.ppt-online.org/files1/slide/g/ghjq0AxCkctP8vbsS4FRTapIXHM5d61JZ3QywrDN7/slide-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592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5927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cf.ppt-online.org/files1/slide/g/ghjq0AxCkctP8vbsS4FRTapIXHM5d61JZ3QywrDN7/slide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4624"/>
            <a:ext cx="9108504" cy="6822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01779" y="1242226"/>
            <a:ext cx="6624736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>
                <a:cs typeface="Aharoni" pitchFamily="2" charset="-79"/>
              </a:rPr>
              <a:t>НЕПРЕРЫВНАЯ СЛУЧАЙНАЯ ВЕЛИЧИНА</a:t>
            </a:r>
            <a:endParaRPr lang="ru-RU" sz="2800" b="1" dirty="0"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66277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s://cf.ppt-online.org/files1/slide/g/ghjq0AxCkctP8vbsS4FRTapIXHM5d61JZ3QywrDN7/slide-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900"/>
            <a:ext cx="9144000" cy="6849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19710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91552" y="2967335"/>
            <a:ext cx="5160901" cy="64633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/>
            </a:prstTxWarp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50800">
                  <a:solidFill>
                    <a:srgbClr val="0070C0"/>
                  </a:solidFill>
                </a:ln>
                <a:solidFill>
                  <a:schemeClr val="bg1">
                    <a:shade val="50000"/>
                  </a:schemeClr>
                </a:solidFill>
                <a:effectLst/>
              </a:rPr>
              <a:t>СПАСИБО ЗА ВНИМАНИЕ</a:t>
            </a:r>
            <a:endParaRPr lang="ru-RU" sz="3600" b="1" cap="none" spc="0" dirty="0">
              <a:ln w="50800">
                <a:solidFill>
                  <a:srgbClr val="0070C0"/>
                </a:solidFill>
              </a:ln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9498586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cf.ppt-online.org/files1/slide/g/ghjq0AxCkctP8vbsS4FRTapIXHM5d61JZ3QywrDN7/slide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737"/>
            <a:ext cx="9144000" cy="6849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92183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cf.ppt-online.org/files1/slide/g/ghjq0AxCkctP8vbsS4FRTapIXHM5d61JZ3QywrDN7/slide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930"/>
            <a:ext cx="9144000" cy="6849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63139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cf.ppt-online.org/files1/slide/g/ghjq0AxCkctP8vbsS4FRTapIXHM5d61JZ3QywrDN7/slide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83" y="-4192"/>
            <a:ext cx="9161518" cy="6862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42999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cf.ppt-online.org/files1/slide/g/ghjq0AxCkctP8vbsS4FRTapIXHM5d61JZ3QywrDN7/slide-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4430" cy="6856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01604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cf.ppt-online.org/files1/slide/g/ghjq0AxCkctP8vbsS4FRTapIXHM5d61JZ3QywrDN7/slide-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08" y="-16381"/>
            <a:ext cx="9161518" cy="6862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47118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cf.ppt-online.org/files1/slide/g/ghjq0AxCkctP8vbsS4FRTapIXHM5d61JZ3QywrDN7/slide-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76" y="-76200"/>
            <a:ext cx="9257654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63064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cf.ppt-online.org/files1/slide/g/ghjq0AxCkctP8vbsS4FRTapIXHM5d61JZ3QywrDN7/slide-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592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046420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6</Words>
  <Application>Microsoft Office PowerPoint</Application>
  <PresentationFormat>Экран (4:3)</PresentationFormat>
  <Paragraphs>2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3</cp:revision>
  <dcterms:created xsi:type="dcterms:W3CDTF">2024-05-06T05:54:40Z</dcterms:created>
  <dcterms:modified xsi:type="dcterms:W3CDTF">2024-05-06T06:28:47Z</dcterms:modified>
</cp:coreProperties>
</file>