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3" r:id="rId8"/>
    <p:sldId id="261" r:id="rId9"/>
    <p:sldId id="264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24" y="8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AD21-878A-4F2C-A6CF-0D1B829DC7AE}" type="datetimeFigureOut">
              <a:rPr lang="ru-RU" smtClean="0"/>
              <a:t>19.12.2023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0890-6F0E-4BB9-8A19-05DA2532F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ru-RU" dirty="0" smtClean="0"/>
              <a:t>Метод кислотно</a:t>
            </a:r>
            <a:r>
              <a:rPr lang="en-US" dirty="0" smtClean="0"/>
              <a:t>-</a:t>
            </a:r>
            <a:r>
              <a:rPr lang="ru-RU" dirty="0" smtClean="0"/>
              <a:t>основного </a:t>
            </a:r>
            <a:r>
              <a:rPr lang="ru-RU" dirty="0" err="1" smtClean="0"/>
              <a:t>титрирования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кислотно-основного титрования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Кривые кислотно-основного титрования выражают зависимость изменения </a:t>
            </a:r>
            <a:r>
              <a:rPr lang="ru-RU" dirty="0" err="1"/>
              <a:t>рН</a:t>
            </a:r>
            <a:r>
              <a:rPr lang="ru-RU" dirty="0"/>
              <a:t> раствора от объема добавленного </a:t>
            </a:r>
            <a:r>
              <a:rPr lang="ru-RU" dirty="0" err="1"/>
              <a:t>титранта</a:t>
            </a:r>
            <a:endParaRPr lang="ru-RU" dirty="0"/>
          </a:p>
        </p:txBody>
      </p:sp>
      <p:pic>
        <p:nvPicPr>
          <p:cNvPr id="4" name="Рисунок 3" descr="word-image-8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7826444" cy="4824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b="1" dirty="0"/>
              <a:t>Основные понятия кислотно-основного титрования</a:t>
            </a:r>
            <a:endParaRPr lang="ru-RU" dirty="0"/>
          </a:p>
          <a:p>
            <a:pPr fontAlgn="base"/>
            <a:r>
              <a:rPr lang="ru-RU" dirty="0"/>
              <a:t>Метод кислотно-основное титрование базируется на реакциях взаимодействия между кислотами и основаниями, т. е. на реакции нейтрализации:</a:t>
            </a:r>
          </a:p>
          <a:p>
            <a:pPr fontAlgn="base"/>
            <a:r>
              <a:rPr lang="ru-RU" dirty="0"/>
              <a:t>Н+ + ОН − = Н2О.</a:t>
            </a:r>
          </a:p>
          <a:p>
            <a:pPr fontAlgn="base"/>
            <a:r>
              <a:rPr lang="ru-RU" dirty="0"/>
              <a:t>Рабочими растворами метода являются растворы сильных кислот (</a:t>
            </a:r>
            <a:r>
              <a:rPr lang="ru-RU" dirty="0" err="1"/>
              <a:t>HCl</a:t>
            </a:r>
            <a:r>
              <a:rPr lang="ru-RU" dirty="0"/>
              <a:t>, H</a:t>
            </a:r>
            <a:r>
              <a:rPr lang="ru-RU" sz="2600" dirty="0"/>
              <a:t>2</a:t>
            </a:r>
            <a:r>
              <a:rPr lang="ru-RU" dirty="0"/>
              <a:t>S, НNО</a:t>
            </a:r>
            <a:r>
              <a:rPr lang="ru-RU" sz="2600" dirty="0"/>
              <a:t>3</a:t>
            </a:r>
            <a:r>
              <a:rPr lang="ru-RU" dirty="0"/>
              <a:t> и др.) или сильных оснований (</a:t>
            </a:r>
            <a:r>
              <a:rPr lang="ru-RU" dirty="0" err="1"/>
              <a:t>NaOH</a:t>
            </a:r>
            <a:r>
              <a:rPr lang="ru-RU" dirty="0"/>
              <a:t>, КОН, </a:t>
            </a:r>
            <a:r>
              <a:rPr lang="ru-RU" dirty="0" err="1"/>
              <a:t>Ва</a:t>
            </a:r>
            <a:r>
              <a:rPr lang="ru-RU" dirty="0"/>
              <a:t>(ОН)</a:t>
            </a:r>
            <a:r>
              <a:rPr lang="ru-RU" sz="2600" dirty="0"/>
              <a:t>2</a:t>
            </a:r>
            <a:r>
              <a:rPr lang="ru-RU" dirty="0"/>
              <a:t> и др.). В зависимости от титрованного раствора (</a:t>
            </a:r>
            <a:r>
              <a:rPr lang="ru-RU" dirty="0" err="1"/>
              <a:t>титранта</a:t>
            </a:r>
            <a:r>
              <a:rPr lang="ru-RU" dirty="0"/>
              <a:t>) кислотно-основное титрование подразделяют на </a:t>
            </a:r>
            <a:r>
              <a:rPr lang="ru-RU" b="1" dirty="0"/>
              <a:t>ацидиметрию</a:t>
            </a:r>
            <a:r>
              <a:rPr lang="ru-RU" dirty="0"/>
              <a:t>, если </a:t>
            </a:r>
            <a:r>
              <a:rPr lang="ru-RU" dirty="0" err="1"/>
              <a:t>титрантом</a:t>
            </a:r>
            <a:r>
              <a:rPr lang="ru-RU" dirty="0"/>
              <a:t> является раствор кислоты, и </a:t>
            </a:r>
            <a:r>
              <a:rPr lang="ru-RU" b="1" dirty="0"/>
              <a:t>алкалиметрию</a:t>
            </a:r>
            <a:r>
              <a:rPr lang="ru-RU" dirty="0"/>
              <a:t>, если используют в качестве </a:t>
            </a:r>
            <a:r>
              <a:rPr lang="ru-RU" dirty="0" err="1"/>
              <a:t>титранта</a:t>
            </a:r>
            <a:r>
              <a:rPr lang="ru-RU" dirty="0"/>
              <a:t> раствор основания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Согласно правилу эквивалентности титрование необходимо продолжать до тех пор, пока количество прибавленного реагента не станет эквивалентным содержанию определяемого вещества. Наступающий в процессе титрования момент, когда </a:t>
            </a:r>
            <a:r>
              <a:rPr lang="ru-RU" dirty="0" err="1"/>
              <a:t>количecтвo</a:t>
            </a:r>
            <a:r>
              <a:rPr lang="ru-RU" dirty="0"/>
              <a:t> вещества в растворе </a:t>
            </a:r>
            <a:r>
              <a:rPr lang="ru-RU" dirty="0" err="1"/>
              <a:t>титранта</a:t>
            </a:r>
            <a:r>
              <a:rPr lang="ru-RU" dirty="0"/>
              <a:t> становится строго эквивалентным количеству определяемого вещества согласно уравнению химической реакции, называют </a:t>
            </a:r>
            <a:r>
              <a:rPr lang="ru-RU" b="1" dirty="0"/>
              <a:t>точкой эквивалентности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/>
              <a:t>Точку эквивалентности устанавливают различными способами. В методах ручного анализа преимущественно используют изменение окраски индикатора, добавляемого в титруемый раствор. Момент, при котором происходит наблюдаемое изменение цвета индикатора, называют </a:t>
            </a:r>
            <a:r>
              <a:rPr lang="ru-RU" b="1" dirty="0"/>
              <a:t>конечной точкой титрования.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003" y="26594"/>
            <a:ext cx="9108541" cy="683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ord-image-8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8520" y="0"/>
            <a:ext cx="9463106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ord-image-8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80036"/>
            <a:ext cx="8532440" cy="65779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i="1" dirty="0"/>
              <a:t>Скачок титрования</a:t>
            </a:r>
            <a:r>
              <a:rPr lang="ru-RU" dirty="0"/>
              <a:t> — это резкое изменение </a:t>
            </a:r>
            <a:r>
              <a:rPr lang="ru-RU" dirty="0" err="1"/>
              <a:t>рН</a:t>
            </a:r>
            <a:r>
              <a:rPr lang="ru-RU" dirty="0"/>
              <a:t> в области точки эквивалентности. Факторы, влияющие на величину и положение скачка титрования (на величину скачка титрования влияют все факторы, от которых зависят значения </a:t>
            </a:r>
            <a:r>
              <a:rPr lang="ru-RU" dirty="0" err="1"/>
              <a:t>рН</a:t>
            </a:r>
            <a:r>
              <a:rPr lang="ru-RU" dirty="0"/>
              <a:t>):</a:t>
            </a:r>
          </a:p>
          <a:p>
            <a:pPr fontAlgn="base"/>
            <a:r>
              <a:rPr lang="ru-RU" dirty="0"/>
              <a:t>● константа диссоциации титруемого вещества;</a:t>
            </a:r>
          </a:p>
          <a:p>
            <a:pPr fontAlgn="base"/>
            <a:r>
              <a:rPr lang="ru-RU" dirty="0"/>
              <a:t>● концентрация титруемого вещества;</a:t>
            </a:r>
          </a:p>
          <a:p>
            <a:pPr fontAlgn="base"/>
            <a:r>
              <a:rPr lang="ru-RU" dirty="0"/>
              <a:t>● концентрация </a:t>
            </a:r>
            <a:r>
              <a:rPr lang="ru-RU" dirty="0" err="1"/>
              <a:t>титранта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● температура;</a:t>
            </a:r>
          </a:p>
          <a:p>
            <a:pPr fontAlgn="base"/>
            <a:r>
              <a:rPr lang="ru-RU" dirty="0"/>
              <a:t>● ионная сила.</a:t>
            </a:r>
          </a:p>
          <a:p>
            <a:pPr fontAlgn="base">
              <a:buNone/>
            </a:pPr>
            <a:r>
              <a:rPr lang="ru-RU" dirty="0"/>
              <a:t>Чем меньше концентрация титруемого вещества и </a:t>
            </a:r>
            <a:r>
              <a:rPr lang="ru-RU" dirty="0" err="1"/>
              <a:t>титранта</a:t>
            </a:r>
            <a:r>
              <a:rPr lang="ru-RU" dirty="0"/>
              <a:t>, тем меньше </a:t>
            </a:r>
            <a:r>
              <a:rPr lang="ru-RU" dirty="0" smtClean="0"/>
              <a:t>скачок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b="1" i="1" dirty="0"/>
              <a:t>Индикаторы</a:t>
            </a:r>
            <a:r>
              <a:rPr lang="ru-RU" dirty="0"/>
              <a:t> — вещества, которые резко реагируют на изменение концентрации определяемого компонента или </a:t>
            </a:r>
            <a:r>
              <a:rPr lang="ru-RU" dirty="0" err="1"/>
              <a:t>титранта</a:t>
            </a:r>
            <a:r>
              <a:rPr lang="ru-RU" dirty="0"/>
              <a:t> вблизи точки </a:t>
            </a:r>
            <a:r>
              <a:rPr lang="ru-RU" dirty="0" smtClean="0"/>
              <a:t>эквивалентности. </a:t>
            </a:r>
            <a:r>
              <a:rPr lang="ru-RU" dirty="0"/>
              <a:t>Это органические вещества, способные видимо и обратимо изменять свою окраску в растворе при изменении </a:t>
            </a:r>
            <a:r>
              <a:rPr lang="ru-RU" dirty="0" err="1"/>
              <a:t>рН</a:t>
            </a:r>
            <a:r>
              <a:rPr lang="ru-RU" dirty="0"/>
              <a:t> среды.</a:t>
            </a:r>
          </a:p>
          <a:p>
            <a:pPr fontAlgn="base"/>
            <a:r>
              <a:rPr lang="ru-RU" dirty="0"/>
              <a:t>Кислотно-основные индикаторы изменяют свою окраску в области интервала перехода независимо от того, достигнута ли точка эквивалентности. Правильно выбранный индикатор изменяет окраску в области скачка титрования. У неправильно выбранного индикатора изменение окраски может происходить задолго до наступления точки эквивалентности или после нее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201</Words>
  <Application>Microsoft Office PowerPoint</Application>
  <PresentationFormat>Экран (4:3)</PresentationFormat>
  <Paragraphs>19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Метод кислотно-основного титрирования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Semechev Petr</dc:creator>
  <cp:lastModifiedBy>Студент-9</cp:lastModifiedBy>
  <cp:revision>22</cp:revision>
  <dcterms:created xsi:type="dcterms:W3CDTF">2022-02-24T18:30:19Z</dcterms:created>
  <dcterms:modified xsi:type="dcterms:W3CDTF">2023-12-19T06:17:24Z</dcterms:modified>
</cp:coreProperties>
</file>