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24" y="82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Рефрактометрия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1.Методы рефрактометрии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Преломление света 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Рефрактометрия</a:t>
            </a:r>
          </a:p>
          <a:p>
            <a:r>
              <a:rPr lang="ru-RU" dirty="0" smtClean="0"/>
              <a:t>Рефрактометрия – это старейший оптический метод анализа, основы которого заложены И. Ньютоном, Л. Эйлером, М. Ломоносовым</a:t>
            </a:r>
            <a:r>
              <a:rPr lang="en-US" dirty="0" smtClean="0"/>
              <a:t>.</a:t>
            </a:r>
            <a:r>
              <a:rPr lang="ru-RU" dirty="0" smtClean="0"/>
              <a:t> Рефрактометрия означает измерение преломления света. Более широкое содержание этого термина включает все методы количественной оценки этого явления и все возможные практические приложения этих измерений, включая рефрактометрический анализ.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 smtClean="0"/>
              <a:t>Рефрактометрические методы обладают целым рядом преимуществ, которые обеспечили им широкое применение в химических исследованиях и при контроле технологических процессов. Проведение анализа является весьма простой операцией, которая может быть осуществлена с высокой точностью, затратами очень малого количества вещества и минимального количества времени. Обычные рефрактометры (приборы для измерения показателя преломления) надежно обеспечивают точность до </a:t>
            </a:r>
            <a:r>
              <a:rPr lang="en-US" dirty="0" smtClean="0"/>
              <a:t>0,001</a:t>
            </a:r>
            <a:r>
              <a:rPr lang="ru-RU" dirty="0" smtClean="0"/>
              <a:t> %.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Преломление света оценивается по величине показателя преломления. Отклонение светового луча от первоначального направления при переходе его из одной среды в другую тем больше, чем больше разница между скоростями распространения света в двух данных средах. Вакуум является наименее оптически плотной средой, и луч света распространяется в нем с наибольшей скоростью. Абсолютным показателем преломления света N для каждой прозрачной среды (вещества) является отношение скорости распространения света в вакууме к скорости света в этой среде (веществе)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6858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 как скорость света в вакууме является предельной, то показатели преломления для всех веществ и любых сред больше единицы. Когда говорят о показателях преломления твердых и жидких тел, то обычно имеют в виду их относительные показатели преломления по отношению к воздуху. Эти величины обозначаются буквой n и называются просто показателями преломления: Относительный показатель преломления среды (</a:t>
            </a: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по отношению к среде (</a:t>
            </a:r>
            <a:r>
              <a:rPr lang="el-GR" sz="4000" dirty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выражается уравнением: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0"/>
            <a:ext cx="2135113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431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0"/>
            <a:ext cx="741682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279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Рефрактометрия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Semechev Petr</dc:creator>
  <cp:lastModifiedBy>Студент-9</cp:lastModifiedBy>
  <cp:revision>14</cp:revision>
  <dcterms:created xsi:type="dcterms:W3CDTF">2022-03-17T16:46:29Z</dcterms:created>
  <dcterms:modified xsi:type="dcterms:W3CDTF">2023-12-19T06:18:12Z</dcterms:modified>
</cp:coreProperties>
</file>