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16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3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3560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52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545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492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1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08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9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74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75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95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70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18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98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60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F2FBA-5D26-4E52-9D61-588B8379CA09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2FC9A5-9970-4846-842B-5B937C68D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09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5D99CC-1D88-D670-B6BD-6011FE30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979" y="0"/>
            <a:ext cx="10515600" cy="1325563"/>
          </a:xfrm>
        </p:spPr>
        <p:txBody>
          <a:bodyPr/>
          <a:lstStyle/>
          <a:p>
            <a:r>
              <a:rPr lang="ru-RU" dirty="0"/>
              <a:t>Экологические факторы и среды жизни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88B99F-29BE-0055-153B-FFBDA1F3A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5240" marR="76200" indent="18415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Экологические факторы</a:t>
            </a:r>
          </a:p>
          <a:p>
            <a:pPr marL="15240" marR="76200" indent="18415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обитания организмов</a:t>
            </a:r>
          </a:p>
          <a:p>
            <a:pPr marL="15240" marR="76200" indent="18415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законы воздействия экологических факторов на организмы.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" marR="76200" indent="18415">
              <a:lnSpc>
                <a:spcPct val="115000"/>
              </a:lnSpc>
              <a:spcAft>
                <a:spcPts val="10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093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32341-F98D-209D-DCBE-DA4E83E9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Почвенная среда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26F88F-6A4B-148A-F839-81E9733DF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81" y="1320800"/>
            <a:ext cx="8596668" cy="5537200"/>
          </a:xfrm>
        </p:spPr>
        <p:txBody>
          <a:bodyPr>
            <a:no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почвенной среде обитания живут почвенные животные и насекомые: кроты, землеройки, черви, личинки насекомых.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почвенной среде обитания совсем нет света, поэтому у животных, в ней живущих, плохо развито зрение, но лучше развиты другие органы чувств: слух, обоняние.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Почвенная среда очень плотная и сложная для передвижения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29667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13B84-E15B-590B-60EE-B3862A8E1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786063"/>
          </a:xfrm>
        </p:spPr>
        <p:txBody>
          <a:bodyPr/>
          <a:lstStyle/>
          <a:p>
            <a:r>
              <a:rPr lang="ru-RU" dirty="0"/>
              <a:t>Организменная среда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E9D7E-39E2-E3F0-E42B-E9291E611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951831"/>
            <a:ext cx="9290043" cy="530459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организменной среде обитания живёт огромное количество бактерий, вирусов, паразитических животных.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постоянная среда. В ней отсутствуют внешние раздражители: свет, звуки, запахи, хищники, от которых нужно прятаться. 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Поскольку организменная среда достаточно комфортна для проживания, организмы, живущие в ней, упрощаются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28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86E03D-B6D0-16E9-DB50-CE1812BE7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законы воздействия экологических факторов на организмы.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C6725C-6759-C858-3335-DF147496D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8613"/>
            <a:ext cx="9769642" cy="5136776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Лимитирующие факторы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минимума Либиха (или Закон лимитирующих факторов): наибольшее значение для организма имеет тот экологический фактор, значение которого ближе к минимальному, необходимому для данного организма.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Образное представление закона минимума — так называемая «бочка Либиха».</a:t>
            </a:r>
          </a:p>
          <a:p>
            <a:endParaRPr lang="ru-RU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42A8DA8-56C6-E3BD-84EE-52C79B0155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278" y="3364202"/>
            <a:ext cx="3750111" cy="342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225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508D57-D5B6-5E5D-0F27-2921563CE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5010"/>
            <a:ext cx="9721517" cy="635267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толерантности </a:t>
            </a:r>
            <a:r>
              <a:rPr lang="ru-RU" sz="3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Шелфорда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лимитирующим фактором, ограничивающим развитие организма, может быть как минимум, так и максимум воздействия экологического фактора.</a:t>
            </a:r>
          </a:p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Толерантность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способность живых организмов выдерживать колебания внешних условий (например, изменения температуры, освещённости).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251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6D3B17-C5EE-9547-8C01-8F0BF0F6F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107" y="2564202"/>
            <a:ext cx="8628103" cy="4293798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AB54CA1-3025-9C88-7E05-C973BE533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1053011" cy="3428999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Закон оптимума</a:t>
            </a:r>
            <a:r>
              <a:rPr lang="ru-RU" sz="3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любому экологическому фактору характерен определённый диапазон благоприятного воздействия на живые организмы.</a:t>
            </a:r>
          </a:p>
          <a:p>
            <a:pPr marL="0" indent="0">
              <a:buNone/>
            </a:pPr>
            <a:r>
              <a:rPr lang="ru-RU" sz="3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Закон оптимума можно отобразить графически симметричной куполообразной кривой (</a:t>
            </a:r>
            <a:r>
              <a:rPr lang="ru-RU" sz="3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кривая толерантности</a:t>
            </a:r>
            <a:r>
              <a:rPr lang="ru-RU" sz="3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504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D0A121-9C14-4595-065E-8744F69E2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897979" cy="6858000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Пределами выносливости (экологической валентностью)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называют минимальное и максимальное значения фактора, при которых возможна жизнедеятельность</a:t>
            </a:r>
          </a:p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относительной независимости приспособления организмов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широкие пределы выносливости вида к одному фактору не означает такой же экологической толерантности по отношению к другим факторам.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совместного действия факторов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результат воздействия экологического фактора во многом определяется тем, какое влияние оказывают другие факторы.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незаменимости фактора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нельзя полностью заменить один фактор другим.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61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BE2AE-D6D7-99BC-9FB5-FFBB3D56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ЭКОЛОГИЧЕСКИЕ ФАКТОРЫ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02940B-0B24-6ACA-A8E9-F07D755FA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93856"/>
            <a:ext cx="10090485" cy="5864144"/>
          </a:xfrm>
        </p:spPr>
        <p:txBody>
          <a:bodyPr>
            <a:normAutofit fontScale="92500"/>
          </a:bodyPr>
          <a:lstStyle/>
          <a:p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Экология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наука о взаимоотношениях живых организмов с окружающей средой</a:t>
            </a:r>
          </a:p>
          <a:p>
            <a:pPr marL="0" indent="0">
              <a:buNone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Выделяют следующие экологические факторы: </a:t>
            </a:r>
          </a:p>
          <a:p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Абиотические факторы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компоненты неживой природы. </a:t>
            </a:r>
          </a:p>
          <a:p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Биотические факторы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воздействие живых организмов друг на друга (взаимодействие между особями в популяциях и между популяциями в сообществах). </a:t>
            </a:r>
          </a:p>
          <a:p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Антропогенные факторы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деятельность человека, приводящая либо к прямому воздействию на живые организмы, либо к изменению среды их обитания (охота, промысел, сведение лесов, загрязнение, эрозия почв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932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10F190-04C4-C1CB-1F80-BC5CFD921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9946105" cy="6858000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Абиотические факторы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Температура.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Свет.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Влага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5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C1DDF-DD83-D01E-6F89-8E294A04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816638"/>
          </a:xfrm>
        </p:spPr>
        <p:txBody>
          <a:bodyPr/>
          <a:lstStyle/>
          <a:p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Биотические факторы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A55A4E-8F11-3560-25ED-E4CD3A7E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816639"/>
            <a:ext cx="9833812" cy="604938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организмов разных видов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Хищничество, Нейтрализм, Межвидовая конкуренция, 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Симбиоз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симбиоза: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Комменсализм ,Мутуализм, Паразитизм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организмов одного вида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Внутривидовая конкуренция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Кооперация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0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A05F44-3446-EED9-8169-DAE6824C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721895"/>
          </a:xfrm>
        </p:spPr>
        <p:txBody>
          <a:bodyPr/>
          <a:lstStyle/>
          <a:p>
            <a:r>
              <a:rPr lang="ru-RU" dirty="0"/>
              <a:t>Антропогенные факторы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A528FA-F0B4-71E7-897B-2A1DA1311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21895"/>
            <a:ext cx="9962147" cy="613610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Воздействие деятельности человека: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Положительное воздействие (разумное преобразование природы: посадка лесов, создание искусственных водохранилищ и т. д.).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Отрицательное воздействие (загрязнение Мирового океана; парниковый эффект и т. д.}.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45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8B0457-3852-598B-F6B4-5CE3307B7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5" y="0"/>
            <a:ext cx="9994232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Приспособления живых организмов к различным экологическим факторам выражаются в особенностях: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строения (морфологические приспособления, например большая или меньшая длина корней растений или ушей животных);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процессов жизнедеятельности (физиологические приспособления, например,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аэробность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анаэробность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организмов, возможности повышения или снижения плодовитости);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поведения (этологические приспособления, например у животных есть возможность перейти в тень или мигрировать)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74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5412E-62AF-7E54-A813-1774BFBCD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921666"/>
          </a:xfrm>
        </p:spPr>
        <p:txBody>
          <a:bodyPr/>
          <a:lstStyle/>
          <a:p>
            <a:r>
              <a:rPr lang="ru-RU" dirty="0"/>
              <a:t>Среды обитания организмов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1CCB38-FB6C-E96F-FCAE-3B4C5523F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21666"/>
            <a:ext cx="9274002" cy="501466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существования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совокупность факторов среды, без которых живые организмы не могут существовать.</a:t>
            </a:r>
          </a:p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Среда обитания (среда жизни)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часть природы, окружающая живые организмы и оказывающая на них определённое воздействие.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79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CB9ACB-516B-E82F-DCD6-62769427F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994611"/>
          </a:xfrm>
        </p:spPr>
        <p:txBody>
          <a:bodyPr/>
          <a:lstStyle/>
          <a:p>
            <a:r>
              <a:rPr lang="ru-RU" dirty="0"/>
              <a:t>Водная среда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EA48EB-75E6-7222-77D7-9303A6EE3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4611"/>
            <a:ext cx="8596668" cy="4940968"/>
          </a:xfrm>
        </p:spPr>
        <p:txBody>
          <a:bodyPr>
            <a:norm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Водная среда обитания — это океан, моря, реки, озёра. 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Вода — плотная среда, поэтому организмы, в ней живущие, имеют приплюснутую форму, обтекаемые контуры тела для уменьшения трения в воде и специальные органы передвижения в ней, например, ласты, плавники.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41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68938-63E2-04DB-3A8A-66E9DFE3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ru-RU" dirty="0"/>
              <a:t>Наземно-воздушная среда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C5CD78-605F-B817-655B-ECAA8C5FA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87" y="1320800"/>
            <a:ext cx="9445234" cy="3880773"/>
          </a:xfrm>
        </p:spPr>
        <p:txBody>
          <a:bodyPr>
            <a:norm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Наземно-воздушная среда обитания — наиболее сложная для выживания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обитающих на суше животных органы чувств развиты лучше, чем у обитающих в воде.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34431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662</Words>
  <Application>Microsoft Office PowerPoint</Application>
  <PresentationFormat>Широкоэкранный</PresentationFormat>
  <Paragraphs>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 3</vt:lpstr>
      <vt:lpstr>Аспект</vt:lpstr>
      <vt:lpstr>Экологические факторы и среды жизни</vt:lpstr>
      <vt:lpstr>ЭКОЛОГИЧЕСКИЕ ФАКТОРЫ </vt:lpstr>
      <vt:lpstr>Презентация PowerPoint</vt:lpstr>
      <vt:lpstr>Биотические факторы</vt:lpstr>
      <vt:lpstr>Антропогенные факторы</vt:lpstr>
      <vt:lpstr>Презентация PowerPoint</vt:lpstr>
      <vt:lpstr>Среды обитания организмов</vt:lpstr>
      <vt:lpstr>Водная среда</vt:lpstr>
      <vt:lpstr>Наземно-воздушная среда</vt:lpstr>
      <vt:lpstr>Почвенная среда</vt:lpstr>
      <vt:lpstr>Организменная среда</vt:lpstr>
      <vt:lpstr>Основные законы воздействия экологических факторов на организмы.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Semechev Petr</dc:creator>
  <cp:lastModifiedBy>Semechev Petr</cp:lastModifiedBy>
  <cp:revision>1</cp:revision>
  <dcterms:created xsi:type="dcterms:W3CDTF">2025-03-03T18:05:48Z</dcterms:created>
  <dcterms:modified xsi:type="dcterms:W3CDTF">2025-03-03T18:38:49Z</dcterms:modified>
</cp:coreProperties>
</file>