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9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061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041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8013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254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8954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279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764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639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949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57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25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10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13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71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95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808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98B41-B3D5-4FA8-BAF8-3D7DA59AFB31}" type="datetimeFigureOut">
              <a:rPr lang="ru-RU" smtClean="0"/>
              <a:t>01.03.2025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C3EC97-F01A-4598-BBCC-7DFF12047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86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9104D4-DE7E-3EB4-37F2-300A3C4F72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5636" y="0"/>
            <a:ext cx="7766936" cy="1646302"/>
          </a:xfrm>
        </p:spPr>
        <p:txBody>
          <a:bodyPr/>
          <a:lstStyle/>
          <a:p>
            <a:pPr algn="l"/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Происхождение человека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409DE64-549A-A3B2-9AA7-EF1C43B0C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8098" y="3429000"/>
            <a:ext cx="7766936" cy="2077251"/>
          </a:xfrm>
        </p:spPr>
        <p:txBody>
          <a:bodyPr>
            <a:normAutofit fontScale="77500" lnSpcReduction="20000"/>
          </a:bodyPr>
          <a:lstStyle/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ru-RU" sz="3800" b="1" kern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Человеческие расы, их происхождение и единство</a:t>
            </a:r>
            <a:endParaRPr lang="en-US" sz="3800" b="1" kern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ru-RU" sz="3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Характеристики больших рас</a:t>
            </a:r>
            <a:endParaRPr lang="ru-RU" sz="3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ru-RU" sz="3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Адаптация человека к окружающей среде</a:t>
            </a:r>
          </a:p>
          <a:p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33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7FB44A-372B-4DD3-532C-25C320307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Человеческие расы, их происхождение и единство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B7D0E06-7E51-3AD5-CFC9-F21754A10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9766078" cy="49276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Раса человека – это исторически сложившаяся группа популяций людей, имеющих сходные физиологические и морфологические признаки.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сегодняшний день учёные выделяют три большие человеческие расы: </a:t>
            </a:r>
          </a:p>
          <a:p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евразийскую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(европеоидную)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экваториальную (австрало-негроидную)</a:t>
            </a:r>
          </a:p>
          <a:p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азиатско-американскую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(монголоидную)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73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8AE2B7-2B1F-2CC9-9169-0E53494F6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1319" y="0"/>
            <a:ext cx="7969361" cy="593558"/>
          </a:xfrm>
        </p:spPr>
        <p:txBody>
          <a:bodyPr>
            <a:normAutofit fontScale="90000"/>
          </a:bodyPr>
          <a:lstStyle/>
          <a:p>
            <a:r>
              <a:rPr lang="ru-RU" dirty="0"/>
              <a:t>Характеристики больших рас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9D82C2-3AD4-94BB-69DF-429D8A41B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593558"/>
            <a:ext cx="12192001" cy="6264442"/>
          </a:xfrm>
        </p:spPr>
        <p:txBody>
          <a:bodyPr numCol="2"/>
          <a:lstStyle/>
          <a:p>
            <a:pPr fontAlgn="base">
              <a:lnSpc>
                <a:spcPts val="195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Негроидная (австрало-негроидная, или экваториальная):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тёмная кожа;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тёмные вьющиеся волосы;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толстые губы;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плоский нос;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карие глаза;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ыступающая челюсть</a:t>
            </a:r>
          </a:p>
          <a:p>
            <a:pPr fontAlgn="base">
              <a:lnSpc>
                <a:spcPts val="195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Европеоидная (евразийская):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кожа может быть как светлой, так и тёмной;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прямые или волнистые волосы;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узкий выступающий нос;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губы тонкие или средней толщины</a:t>
            </a:r>
            <a:endParaRPr lang="ru-RU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ts val="1950"/>
              </a:lnSpc>
              <a:spcAft>
                <a:spcPts val="800"/>
              </a:spcAft>
              <a:buNone/>
            </a:pPr>
            <a:endParaRPr lang="ru-RU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ru-RU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ru-RU" sz="2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Монголоидная (азиатско-американская):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смуглая кожа (желтоватого оттенка);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прямые тёмные жёсткие волосы;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широко уплощённое лицо;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плоский нос;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карие глаза с косым разрезом;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эпикантус, или «монгольская складка».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963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27DF4EF-D417-9FF7-E520-26F8F06AF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"/>
            <a:ext cx="9593179" cy="5069305"/>
          </a:xfrm>
        </p:spPr>
        <p:txBody>
          <a:bodyPr>
            <a:normAutofit/>
          </a:bodyPr>
          <a:lstStyle/>
          <a:p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Причиной происхождения рас – 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расогенеза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принято считать длительную эволюцию нескольких линий сапиенсов, происходившую параллельно на разных материках.</a:t>
            </a:r>
          </a:p>
          <a:p>
            <a:pPr algn="just" fontAlgn="base">
              <a:lnSpc>
                <a:spcPts val="1950"/>
              </a:lnSpc>
              <a:spcAft>
                <a:spcPts val="800"/>
              </a:spcAft>
            </a:pP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95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смешанным расам относятся: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метисы (смешение европеоидной и монголоидной рас);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мулаты (смешение негроидной и европеоидной рас);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ts val="195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самбо (смешение негроидной и монголоидной рас).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195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47B02B6-CCEE-7B48-05BA-66B184D74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366" y="0"/>
            <a:ext cx="9108350" cy="6858000"/>
          </a:xfrm>
        </p:spPr>
        <p:txBody>
          <a:bodyPr>
            <a:normAutofit/>
          </a:bodyPr>
          <a:lstStyle/>
          <a:p>
            <a:pPr algn="just" fontAlgn="base">
              <a:spcAft>
                <a:spcPts val="800"/>
              </a:spcAft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 основателя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снижение и изменение генетического разнообразия при заселении малым количеством представителей рассматриваемого вида новой географической территории.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spcAft>
                <a:spcPts val="800"/>
              </a:spcAft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Дрейф генов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случайные изменения частоты генов, происходящие в небольшой популяции при смене поколений.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spcAft>
                <a:spcPts val="800"/>
              </a:spcAft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 «бутылочного горлышка»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сокращение генетического разнообразия популяции вследствие критического уменьшения её численности, в дальнейшем восстановленной.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58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014004-F463-BF6B-51AB-0C539B035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4002" cy="1171074"/>
          </a:xfrm>
        </p:spPr>
        <p:txBody>
          <a:bodyPr/>
          <a:lstStyle/>
          <a:p>
            <a:r>
              <a:rPr lang="ru-RU" dirty="0"/>
              <a:t>Адаптация человека к окружающей среде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0304736-3CDD-A355-5C8A-718242A35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171075"/>
            <a:ext cx="10202779" cy="4870288"/>
          </a:xfrm>
        </p:spPr>
        <p:txBody>
          <a:bodyPr numCol="2">
            <a:normAutofit/>
          </a:bodyPr>
          <a:lstStyle/>
          <a:p>
            <a:r>
              <a:rPr lang="ru-RU" sz="3200" b="1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Физические адаптации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Пигментация кожи</a:t>
            </a:r>
            <a:endParaRPr lang="ru-RU" sz="3200" spc="5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тела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Черты лица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b="1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Физиологические адаптации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Высотная адаптация</a:t>
            </a:r>
            <a:endParaRPr lang="ru-RU" sz="3200" spc="5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Акклиматизация</a:t>
            </a:r>
            <a:endParaRPr lang="ru-RU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spc="5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spc="5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Культурные адаптации</a:t>
            </a:r>
            <a:endParaRPr lang="ru-RU" sz="32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Одежда и жильё</a:t>
            </a:r>
            <a:endParaRPr lang="ru-RU" sz="3200" spc="5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Технологии и </a:t>
            </a:r>
            <a:r>
              <a:rPr lang="ru-RU" sz="3200" spc="5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питаниe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52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209</Words>
  <Application>Microsoft Office PowerPoint</Application>
  <PresentationFormat>Широкоэкранный</PresentationFormat>
  <Paragraphs>55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Trebuchet MS</vt:lpstr>
      <vt:lpstr>Wingdings</vt:lpstr>
      <vt:lpstr>Wingdings 3</vt:lpstr>
      <vt:lpstr>Аспект</vt:lpstr>
      <vt:lpstr>Происхождение человека</vt:lpstr>
      <vt:lpstr>Человеческие расы, их происхождение и единство</vt:lpstr>
      <vt:lpstr>Характеристики больших рас</vt:lpstr>
      <vt:lpstr>Презентация PowerPoint</vt:lpstr>
      <vt:lpstr>Презентация PowerPoint</vt:lpstr>
      <vt:lpstr>Адаптация человека к окружающей среде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Происхождение человека</dc:title>
  <dc:creator>Semechev Petr</dc:creator>
  <cp:lastModifiedBy>Студент-9</cp:lastModifiedBy>
  <cp:revision>3</cp:revision>
  <dcterms:created xsi:type="dcterms:W3CDTF">2025-02-28T19:17:29Z</dcterms:created>
  <dcterms:modified xsi:type="dcterms:W3CDTF">2025-03-01T04:03:13Z</dcterms:modified>
</cp:coreProperties>
</file>