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97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70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3174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941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6254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428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932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82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4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18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91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82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79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42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18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83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63D38-6FE8-4988-9F25-7E92EE8D27E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24CF2C-EF7C-476D-8BFF-9FE94B1DE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93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2655173"/>
          </a:xfrm>
        </p:spPr>
        <p:txBody>
          <a:bodyPr/>
          <a:lstStyle/>
          <a:p>
            <a:pPr algn="l"/>
            <a:r>
              <a:rPr lang="ru-RU" dirty="0" smtClean="0"/>
              <a:t>Антропогенные воздействия на биосферу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9812" y="2655173"/>
            <a:ext cx="9095872" cy="3729585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2400" b="1" dirty="0">
                <a:solidFill>
                  <a:schemeClr val="tx1"/>
                </a:solidFill>
              </a:rPr>
              <a:t>Основные виды антропогенного воздействия на биосферу</a:t>
            </a:r>
            <a:endParaRPr lang="ru-RU" sz="2400" dirty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>
                <a:solidFill>
                  <a:schemeClr val="tx1"/>
                </a:solidFill>
              </a:rPr>
              <a:t>Человеческий фактор в биосфере</a:t>
            </a:r>
            <a:endParaRPr lang="ru-RU" sz="2400" dirty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>
                <a:solidFill>
                  <a:schemeClr val="tx1"/>
                </a:solidFill>
              </a:rPr>
              <a:t>Воздействие на характер функционирования </a:t>
            </a:r>
            <a:r>
              <a:rPr lang="ru-RU" sz="2400" b="1" dirty="0" smtClean="0">
                <a:solidFill>
                  <a:schemeClr val="tx1"/>
                </a:solidFill>
              </a:rPr>
              <a:t>экосистем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>
                <a:solidFill>
                  <a:schemeClr val="tx1"/>
                </a:solidFill>
              </a:rPr>
              <a:t>Влияние человека на функции живого вещества в </a:t>
            </a:r>
            <a:r>
              <a:rPr lang="ru-RU" sz="2400" b="1" dirty="0" smtClean="0">
                <a:solidFill>
                  <a:schemeClr val="tx1"/>
                </a:solidFill>
              </a:rPr>
              <a:t>биосфере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>
                <a:solidFill>
                  <a:schemeClr val="tx1"/>
                </a:solidFill>
              </a:rPr>
              <a:t>Последствия антропогенной деятельности</a:t>
            </a:r>
            <a:endParaRPr lang="ru-RU" sz="2400" dirty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7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488093"/>
              </p:ext>
            </p:extLst>
          </p:nvPr>
        </p:nvGraphicFramePr>
        <p:xfrm>
          <a:off x="0" y="0"/>
          <a:ext cx="12191999" cy="70952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796599">
                  <a:extLst>
                    <a:ext uri="{9D8B030D-6E8A-4147-A177-3AD203B41FA5}">
                      <a16:colId xmlns:a16="http://schemas.microsoft.com/office/drawing/2014/main" val="2996537763"/>
                    </a:ext>
                  </a:extLst>
                </a:gridCol>
                <a:gridCol w="4395400">
                  <a:extLst>
                    <a:ext uri="{9D8B030D-6E8A-4147-A177-3AD203B41FA5}">
                      <a16:colId xmlns:a16="http://schemas.microsoft.com/office/drawing/2014/main" val="3656652685"/>
                    </a:ext>
                  </a:extLst>
                </a:gridCol>
              </a:tblGrid>
              <a:tr h="577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b="1" i="1" dirty="0">
                          <a:effectLst/>
                        </a:rPr>
                        <a:t>Абиотические</a:t>
                      </a:r>
                      <a:endParaRPr lang="ru-RU" sz="3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b="1" i="1" dirty="0">
                          <a:effectLst/>
                        </a:rPr>
                        <a:t>Биотические</a:t>
                      </a:r>
                      <a:endParaRPr lang="ru-RU" sz="3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99270349"/>
                  </a:ext>
                </a:extLst>
              </a:tr>
              <a:tr h="1619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Климатические</a:t>
                      </a:r>
                      <a:r>
                        <a:rPr lang="ru-RU" sz="2800" dirty="0">
                          <a:effectLst/>
                        </a:rPr>
                        <a:t>: свет, температура, влага, движение воздуха, давление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Фитогенные</a:t>
                      </a:r>
                      <a:r>
                        <a:rPr lang="ru-RU" sz="2800" dirty="0">
                          <a:effectLst/>
                        </a:rPr>
                        <a:t>: растительные организмы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11387699"/>
                  </a:ext>
                </a:extLst>
              </a:tr>
              <a:tr h="17754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err="1">
                          <a:effectLst/>
                        </a:rPr>
                        <a:t>Эдафогенные</a:t>
                      </a:r>
                      <a:r>
                        <a:rPr lang="ru-RU" sz="2800" dirty="0">
                          <a:effectLst/>
                        </a:rPr>
                        <a:t>: (от «</a:t>
                      </a:r>
                      <a:r>
                        <a:rPr lang="ru-RU" sz="2800" dirty="0" err="1">
                          <a:effectLst/>
                        </a:rPr>
                        <a:t>эдафос</a:t>
                      </a:r>
                      <a:r>
                        <a:rPr lang="ru-RU" sz="2800" dirty="0">
                          <a:effectLst/>
                        </a:rPr>
                        <a:t>» – почва): механический состав, влагоемкость, воздухопроницаемость, плотность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Зоогенные</a:t>
                      </a:r>
                      <a:r>
                        <a:rPr lang="ru-RU" sz="2800" dirty="0">
                          <a:effectLst/>
                        </a:rPr>
                        <a:t>: животные организмы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96138271"/>
                  </a:ext>
                </a:extLst>
              </a:tr>
              <a:tr h="1312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Орографические</a:t>
                      </a:r>
                      <a:r>
                        <a:rPr lang="ru-RU" sz="2800" dirty="0">
                          <a:effectLst/>
                        </a:rPr>
                        <a:t>: рельеф, высота над уровнем моря, экспозиция склона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err="1">
                          <a:effectLst/>
                        </a:rPr>
                        <a:t>Микробиогенные</a:t>
                      </a:r>
                      <a:r>
                        <a:rPr lang="ru-RU" sz="2800" dirty="0">
                          <a:effectLst/>
                        </a:rPr>
                        <a:t>: вирусы, простейшие бактерии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55481258"/>
                  </a:ext>
                </a:extLst>
              </a:tr>
              <a:tr h="17754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Химические</a:t>
                      </a:r>
                      <a:r>
                        <a:rPr lang="ru-RU" sz="2800" dirty="0">
                          <a:effectLst/>
                        </a:rPr>
                        <a:t>: газовый состав воздуха, солевой состав воды, концентрация, кислотность и состав почвенных растений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</a:rPr>
                        <a:t>Антропогенные</a:t>
                      </a:r>
                      <a:r>
                        <a:rPr lang="ru-RU" sz="2800" dirty="0">
                          <a:effectLst/>
                        </a:rPr>
                        <a:t>: деятельность человека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76981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7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Основные виды антропогенного воздействия на биосферу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86294"/>
            <a:ext cx="8596668" cy="557170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Загрязнение окружающей среды 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внесение в ту или иную экологическую систему (биогеоценоз) не свойственных ей живых или неживых компонентов, физических или структурных изменений, прерывающих или нарушающих процессы круговорота и обмена веществ, потоки энергии и информации с непременными последствиями в форме снижения продуктивности или разрушения данной экосистемы</a:t>
            </a:r>
          </a:p>
        </p:txBody>
      </p:sp>
    </p:spTree>
    <p:extLst>
      <p:ext uri="{BB962C8B-B14F-4D97-AF65-F5344CB8AC3E}">
        <p14:creationId xmlns:p14="http://schemas.microsoft.com/office/powerpoint/2010/main" val="103723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0"/>
            <a:ext cx="10443411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виды вмешательства человека в естественные процессы в биосфере можно сгруппировать по следующим категориям загрязнений: 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ингредиентное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загрязнение (внесение химических веществ, которые количественно или качественно чужды естественным биогеоценозам); 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параметрическое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(физическое) загрязнение, связанное с изменением качественных параметров окружающей среды; 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биоценотическое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загрязнение (воздействие на состав и структуру популяций живых организмов, населяющих биогеоценоз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стациально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деструкционное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загрязнение (стация – место обитания популяции), – изменение ландшафтов и экологических систем с целью приспособления природы в интересах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306976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769642" cy="6858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цепные реакции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 которыми понимают цепь природных явлений, каждое из которых неизбежно влечет за собой изменение других, связанных с ним явлений.</a:t>
            </a:r>
          </a:p>
        </p:txBody>
      </p:sp>
    </p:spTree>
    <p:extLst>
      <p:ext uri="{BB962C8B-B14F-4D97-AF65-F5344CB8AC3E}">
        <p14:creationId xmlns:p14="http://schemas.microsoft.com/office/powerpoint/2010/main" val="389378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903" y="0"/>
            <a:ext cx="8596668" cy="1320800"/>
          </a:xfrm>
        </p:spPr>
        <p:txBody>
          <a:bodyPr/>
          <a:lstStyle/>
          <a:p>
            <a:r>
              <a:rPr lang="ru-RU" b="1" dirty="0"/>
              <a:t>Человеческий фактор в биосфере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903" y="641684"/>
            <a:ext cx="10937150" cy="6216315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границ оптимальных и лимитирующих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</a:t>
            </a:r>
          </a:p>
          <a:p>
            <a:pPr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численности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популяций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на характер функционирования экосистем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цепи 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и экологические 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границ экологических ниш 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динамику 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экосистем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обеднение 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генофонда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территорий, занимаемых естественными экосистемами</a:t>
            </a: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4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b="1" dirty="0"/>
              <a:t>Влияние человека на функции живого вещества в биосфере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38694"/>
            <a:ext cx="8596668" cy="388077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Константность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живого вещества.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ранспортная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рассеивающая функции живого вещества.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Деструкционная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концентрационная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Последствия антропогенной деятельности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320801"/>
            <a:ext cx="9625262" cy="55372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парниковым эффектом 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 возможное повышение глобальной температуры планеты в результате изменения теплового баланса, обусловленного постепенным накоплением парниковых газов в атмосфере.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Кислотные дожди. 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последние 15–20 лет возникла сложная и трудная экологическая проблема кислотных дождей (рН &lt; 5,0). При сжигании различных видов топлив, а также с выбросами различных предприятий в атмосферу поступает значительное количество оксидов серы и азота. При взаимодействии их с атмосферной влагой образуются азотная и серная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33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03242" cy="697831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Истощение озонового слоя. 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последние годы наблюдается устойчивая тенденция снижения содержания озона в стратосфере. По разным оценкам в средних и высоких широтах северного полушария такое уменьшение составило 2–10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деградация лесов. 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ООН, площадь лесов планеты («легких» Земли) сокращается ежегодно на 25 млн. га (половина территории Франции), что составляет около 1 % лесистой суши Земли. Однако при этом важно подчеркнуть, что вырубки идут главным образом в странах «третьего мира». Так, площадь тропического леса Южной Америки сокращается с каждым годом, что грозит обернуться в перспективе глобальной экологической катастрофой</a:t>
            </a:r>
          </a:p>
        </p:txBody>
      </p:sp>
    </p:spTree>
    <p:extLst>
      <p:ext uri="{BB962C8B-B14F-4D97-AF65-F5344CB8AC3E}">
        <p14:creationId xmlns:p14="http://schemas.microsoft.com/office/powerpoint/2010/main" val="54638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6737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Экологические факторы среды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73768"/>
            <a:ext cx="11293642" cy="6184232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Экологический </a:t>
            </a:r>
            <a:r>
              <a:rPr lang="ru-RU" sz="2800" b="1" dirty="0">
                <a:solidFill>
                  <a:schemeClr val="tx1"/>
                </a:solidFill>
              </a:rPr>
              <a:t>фактор – </a:t>
            </a:r>
            <a:r>
              <a:rPr lang="ru-RU" sz="2800" dirty="0">
                <a:solidFill>
                  <a:schemeClr val="tx1"/>
                </a:solidFill>
              </a:rPr>
              <a:t>это любое условие среды, способное оказывать прямое или косвенное влияние на живой организм хотя бы на протяжении одной из фаз его индивидуального развития.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Абиотические </a:t>
            </a:r>
            <a:r>
              <a:rPr lang="ru-RU" sz="2800" b="1" dirty="0">
                <a:solidFill>
                  <a:schemeClr val="tx1"/>
                </a:solidFill>
              </a:rPr>
              <a:t>факторы</a:t>
            </a:r>
            <a:r>
              <a:rPr lang="ru-RU" sz="2800" dirty="0">
                <a:solidFill>
                  <a:schemeClr val="tx1"/>
                </a:solidFill>
              </a:rPr>
              <a:t> – это все свойства неживой природы, прямо или косвенно влияющие на живые организмы (свет, температура, радиация, давление, влажность воздуха, солевой состав воды, рельеф местности).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Биотические факторы</a:t>
            </a:r>
            <a:r>
              <a:rPr lang="ru-RU" sz="2800" dirty="0">
                <a:solidFill>
                  <a:schemeClr val="tx1"/>
                </a:solidFill>
              </a:rPr>
              <a:t> – это прямые и опосредованные формы воздействия живых существ друг на друга. Любой организм в реальных условиях постоянно испытывает на себе самое различное влияние других существ.</a:t>
            </a:r>
          </a:p>
          <a:p>
            <a:r>
              <a:rPr lang="ru-RU" sz="2800" b="1" dirty="0" err="1">
                <a:solidFill>
                  <a:schemeClr val="tx1"/>
                </a:solidFill>
              </a:rPr>
              <a:t>Антропические</a:t>
            </a:r>
            <a:r>
              <a:rPr lang="ru-RU" sz="2800" b="1" dirty="0">
                <a:solidFill>
                  <a:schemeClr val="tx1"/>
                </a:solidFill>
              </a:rPr>
              <a:t> факторы</a:t>
            </a:r>
            <a:r>
              <a:rPr lang="ru-RU" sz="2800" dirty="0">
                <a:solidFill>
                  <a:schemeClr val="tx1"/>
                </a:solidFill>
              </a:rPr>
              <a:t> – факторы, которые возникают в ходе непосредственного (прямого) воздействия человека на что-то.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45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237</Words>
  <Application>Microsoft Office PowerPoint</Application>
  <PresentationFormat>Широкоэкранный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Антропогенные воздействия на биосферу</vt:lpstr>
      <vt:lpstr>Основные виды антропогенного воздействия на биосферу </vt:lpstr>
      <vt:lpstr>Презентация PowerPoint</vt:lpstr>
      <vt:lpstr>Презентация PowerPoint</vt:lpstr>
      <vt:lpstr>Человеческий фактор в биосфере  </vt:lpstr>
      <vt:lpstr>Влияние человека на функции живого вещества в биосфере</vt:lpstr>
      <vt:lpstr>Последствия антропогенной деятельности </vt:lpstr>
      <vt:lpstr>Презентация PowerPoint</vt:lpstr>
      <vt:lpstr>Экологические факторы среды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Антропогенные воздействия на биосферу</dc:title>
  <dc:creator>Студент</dc:creator>
  <cp:lastModifiedBy>Студент</cp:lastModifiedBy>
  <cp:revision>6</cp:revision>
  <dcterms:created xsi:type="dcterms:W3CDTF">2025-04-05T05:16:40Z</dcterms:created>
  <dcterms:modified xsi:type="dcterms:W3CDTF">2025-04-12T08:19:51Z</dcterms:modified>
</cp:coreProperties>
</file>