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77" d="100"/>
          <a:sy n="77" d="100"/>
        </p:scale>
        <p:origin x="72" y="5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</a:t>
            </a:r>
            <a:br>
              <a:rPr lang="ru-RU" dirty="0" smtClean="0"/>
            </a:br>
            <a:r>
              <a:rPr lang="ru-RU" dirty="0" smtClean="0"/>
              <a:t>Аналитическая химия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1008"/>
            <a:ext cx="7772400" cy="25202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Задачи: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Изучить разделы аналитической химии.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Рассмотреть задачи аналитической химии.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основу анализа положен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 переведения пробы в анализируемую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форму: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Мокрый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 растворением)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Сухой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(без растворения)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Полнота определения всех компонентов пробы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полный и частичный;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Полнота использования анализируемого объема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валовый и локальный.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 сохранения целостности пробы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деструктивный (разрушающий)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недеструктивный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(неразрушающий);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 анализа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— совокупность приемов определения химического состава независимо от конкретной природы определяемого компонента и анализируемого объекта.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природе 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причине возникновения измеряемого свойства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выделяют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химические,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физико-химические,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физические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биологические методы анализа.</a:t>
            </a:r>
          </a:p>
          <a:p>
            <a:pPr marL="0" indent="0"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Химический анализ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— сложный многостадийный процесс.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Аналитическая химия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— наука о методах и средствах определения химического состава веществ и их смесей (греч.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разделение на части).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аналитической химии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обнаружение, идентификация и определение составных частей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(атомов,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ионов) анализируемого объекта.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Соответствующие разделы аналитической химии: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Количественный анализ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измерение количества (концентрации или массы) составных частей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анализируемого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объекта или их количественных соотношений.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Структурный анализ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определение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последовательности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соединения и взаимного расположения отдельных составных частей в анализируемом объекте.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Качественный анализ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определение изменения природы и концентрации составных частей объекта во времени.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Задачи, решаемые аналитической химией: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Их классифицируют по ряду признаков: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природе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анализируемого объекта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органический  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-неорганический анализы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Первым исследуют - органические вещества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вторым - неорганические.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Чтобы подчеркнуть область, для которой предназначен анализ, т.е.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целевую направленность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используют специальные названия: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пищевой, сельскохозяйственный, фармацевтический, судебный и т.п.;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характеру решаемых задач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качественный, количественный и структурный анализы.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Качественный анализ предназначен для обнаружения веществ, молекул, элементов (ионов), функциональных групп. Для этого используют химические реакции с характерным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внешним эффектом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(выделением газа, появлением, исчезновением или изменением осадка или окраски и т.п.), а также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физические свойства веществ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(температуры плавления или кипения, коэффициенты преломления и т.д.).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Количественный анализ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устанавливает количество элементов, ионов, функциональных групп, молекул или радикалов.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Свойства, используемые в этом анализе, зависят от количества определяемого вещества; их называют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экстенсивными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Примерами таких свойств является масса, объем, сила тока, интенсивность спектральной линии.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Структурный анализ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Анализ</a:t>
            </a:r>
            <a:r>
              <a:rPr lang="ru-RU" dirty="0"/>
              <a:t>, предназначенный для определения или подтверждения структуры (строения) вновь синтезируемых веществ.</a:t>
            </a:r>
          </a:p>
          <a:p>
            <a:r>
              <a:rPr lang="ru-RU" dirty="0"/>
              <a:t>Структуру (строение) органических веществ можно определять с помощью методов </a:t>
            </a:r>
            <a:r>
              <a:rPr lang="ru-RU" b="1" dirty="0"/>
              <a:t>молекулярного, элементного или изотопного анализа</a:t>
            </a:r>
            <a:r>
              <a:rPr lang="ru-RU" dirty="0"/>
              <a:t>. Разнообразие современных методов структурного анализа огромно, поэтому классификация условная</a:t>
            </a:r>
          </a:p>
        </p:txBody>
      </p:sp>
    </p:spTree>
    <p:extLst>
      <p:ext uri="{BB962C8B-B14F-4D97-AF65-F5344CB8AC3E}">
        <p14:creationId xmlns:p14="http://schemas.microsoft.com/office/powerpoint/2010/main" val="31918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анализа. 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природе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анализируемых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составных частей объекта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Изотопы, то анализ называют изотопным,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лементы — элементным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450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Тема: Аналитическая химия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Структурный анализ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132</dc:creator>
  <cp:lastModifiedBy>Студент-9</cp:lastModifiedBy>
  <cp:revision>21</cp:revision>
  <dcterms:created xsi:type="dcterms:W3CDTF">2022-01-11T16:49:51Z</dcterms:created>
  <dcterms:modified xsi:type="dcterms:W3CDTF">2023-11-23T04:18:03Z</dcterms:modified>
</cp:coreProperties>
</file>