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5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1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7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4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3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0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4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6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92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B1F1-BD24-4AAF-914D-B0CD2A2B9111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DFFD-8D0F-4CAB-8A74-AEA9DD99A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1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ru-RU" dirty="0" smtClean="0"/>
              <a:t>Строение и номенклатура карбоновых кислот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12256"/>
            <a:ext cx="9144000" cy="1655762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ru-RU" sz="3600" dirty="0" smtClean="0"/>
              <a:t>Классификация карбоновых кислот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/>
              <a:t>Особенности строения карбоксильной группы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/>
              <a:t>Номенклатура одноосновных карбоновых кислот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/>
              <a:t>Изомерия карбоновых кислот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738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Изомерия карбоновых кислот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одноосновных предельных карбоновых кислот характерны следующие основные виды изомерии: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Изомерия углеродного скелета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(начиная с бутановой кислоты).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Межклассовая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изомерия со сложными эфирами.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Например, уксусной  кислоте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метиловый эфир муравьиной кислоты: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898" y="2053652"/>
            <a:ext cx="6746203" cy="17838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854" y="4784917"/>
            <a:ext cx="6136289" cy="207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1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Карбоновые кислоты - класс органических соединений, молекулы которых содержат одну или несколько функциональных карбоксильных групп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формула предельных монокарбоновых кислот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карбоновых кислот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общих классификационных признаков кислот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степень диссоциации и др.) карбоновые кислоты можно классифицировать по следующим признакам: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углеводородного  радикала,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связанного с карбоксильной группой: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ароматические, например бензойная кислота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983" y="4032354"/>
            <a:ext cx="4081017" cy="282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0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алифатические — предельные, например капроновая кислота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непредельные, например акриловая кислота</a:t>
            </a:r>
          </a:p>
          <a:p>
            <a:endParaRPr lang="ru-RU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190" y="857913"/>
            <a:ext cx="5371839" cy="22966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039" y="4422055"/>
            <a:ext cx="5348990" cy="243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5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алициклические, например хинная кислота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гетероциклические, например никотиновая кислота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670" y="669404"/>
            <a:ext cx="3708660" cy="29991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6997" y="4227226"/>
            <a:ext cx="3373333" cy="263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6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числу карбоксильных групп: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одноосновные, например муравьиная и уксусная кислоты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93" y="3100621"/>
            <a:ext cx="9183614" cy="281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4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двухосновные, например щавелевая, янтарная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бутандиовая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кислоты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многоосновные, например лимонная кислота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847" y="1162910"/>
            <a:ext cx="8633317" cy="1717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847" y="3642610"/>
            <a:ext cx="7344492" cy="321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3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Карбоксильная группа сочетает в себе две функциональные группы — карбонильную и гидроксильную, оказывающие взаимное влияние друг на друга, что приводит к перераспределению электронной плотности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карбонильной группе атом углерода несёт частичный положительный заряд и поэтому стягивает на себя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неподелённую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электронную пару между атомом кислорода и водорода в группе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(индуктивный эффект). При этом электронная плотность на атоме кислорода уменьшается, и связь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O-H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ослабляется. Это приводит к способности кислот отщеплять протон, что обусловливает кислотные свойства карбоновых кислот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очередь, группа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-OH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 положительный заряд на карбонильной группе, что приводит к ослаблению способности к реакциям нуклеофильного присоединения, характерным для карбонильных соединений.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1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номенклатура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 международной номенклатурой ИЮПАК, карбоновые кислоты называют, выбирая за основу наиболее длинную углеродную цепочку, содержащую группу , и добавляя к названию  углеводородного радикала окончание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«–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слово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«кислота»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нумерация производится от первого атома углерода, входящего в состав карбоксильной группы, например: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COOH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пропановая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кислота;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C(CH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COOH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2,2-диметилпропановая кислота.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правило не распространяется на аминокислоты, для которых нумерация начинается со второго атома углерода, если считать атом карбоксильной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11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Рациональная номенклатура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названия карбоновых кислот часто используется рациональная номенклатура, в соответствии с которой к названию углеводорода (или углеводородного радикала) добавляют словосочетание «карбоновая кислота», не включая при этом в нумерацию цепи атом углерода карбоксильной группы, например: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COOH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циклопентанкарбоновая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кислота;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C(CH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COOH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трет-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бутилкарбоновая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18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333</Words>
  <Application>Microsoft Office PowerPoint</Application>
  <PresentationFormat>Широкоэкранный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Строение и номенклатура карбоновых кислот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и номенклатура карбоновых кислот</dc:title>
  <dc:creator>Студент-9</dc:creator>
  <cp:lastModifiedBy>Студент-9</cp:lastModifiedBy>
  <cp:revision>3</cp:revision>
  <dcterms:created xsi:type="dcterms:W3CDTF">2024-03-11T08:24:57Z</dcterms:created>
  <dcterms:modified xsi:type="dcterms:W3CDTF">2024-03-11T08:46:20Z</dcterms:modified>
</cp:coreProperties>
</file>