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16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  <a:cs typeface="+mn-cs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40C0117-B8CE-4D51-B186-9A2752368DB1}" type="datetimeFigureOut">
              <a:rPr lang="ru-RU"/>
              <a:pPr>
                <a:defRPr/>
              </a:pPr>
              <a:t>19.06.2017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E1A591C-C65E-406E-AED4-F199DACFE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A4119-F153-4AE3-8083-75266DA1D5D3}" type="datetimeFigureOut">
              <a:rPr lang="ru-RU"/>
              <a:pPr>
                <a:defRPr/>
              </a:pPr>
              <a:t>19.06.2017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822B8-AAB5-4CE1-802F-D0A811D58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A6E6-4B8B-41D3-9627-80D46878810F}" type="datetimeFigureOut">
              <a:rPr lang="ru-RU"/>
              <a:pPr>
                <a:defRPr/>
              </a:pPr>
              <a:t>19.06.2017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21E5A-EEE7-40F5-A373-50309F999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89250-8147-41FF-94AF-D3C8D11F67BF}" type="datetimeFigureOut">
              <a:rPr lang="ru-RU"/>
              <a:pPr>
                <a:defRPr/>
              </a:pPr>
              <a:t>19.06.2017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1A22F-F0A8-43A6-946C-BAD815AD2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15178-3C87-44F0-A753-705FFCA5A4DD}" type="datetimeFigureOut">
              <a:rPr lang="ru-RU"/>
              <a:pPr>
                <a:defRPr/>
              </a:pPr>
              <a:t>19.06.2017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1FEF-16D3-4B10-ADAB-E924FDB2D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63F82-45EE-47B3-BA6E-E6DDB9488932}" type="datetimeFigureOut">
              <a:rPr lang="ru-RU"/>
              <a:pPr>
                <a:defRPr/>
              </a:pPr>
              <a:t>19.06.2017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59D1F-E522-43EC-8E57-704732D37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48C56-CE9E-400E-BCC3-BECBE81FFE53}" type="datetimeFigureOut">
              <a:rPr lang="ru-RU"/>
              <a:pPr>
                <a:defRPr/>
              </a:pPr>
              <a:t>19.06.2017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44A0-FE90-4BB7-AE18-62B6994E2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1D4D4-D462-4660-83AD-1CB418F5A113}" type="datetimeFigureOut">
              <a:rPr lang="ru-RU"/>
              <a:pPr>
                <a:defRPr/>
              </a:pPr>
              <a:t>19.06.2017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52173-24DE-4395-A455-AECCA2437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9A46E-D018-4A9E-A1D5-AD37B2C43C30}" type="datetimeFigureOut">
              <a:rPr lang="ru-RU"/>
              <a:pPr>
                <a:defRPr/>
              </a:pPr>
              <a:t>19.06.2017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8EDCA-0BC1-4140-85A0-CE236C1F5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3EE18-0721-42DD-8450-4AB6230EBA4C}" type="datetimeFigureOut">
              <a:rPr lang="ru-RU"/>
              <a:pPr>
                <a:defRPr/>
              </a:pPr>
              <a:t>19.06.2017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5B616-3EBC-4A16-829D-583F5BBD2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581D9-CD26-413B-92F7-1098847A1C97}" type="datetimeFigureOut">
              <a:rPr lang="ru-RU"/>
              <a:pPr>
                <a:defRPr/>
              </a:pPr>
              <a:t>19.06.2017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622BD-A77D-45C2-995A-821ECF72A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F86466-9E30-43D5-80E8-D74259179311}" type="datetimeFigureOut">
              <a:rPr lang="ru-RU"/>
              <a:pPr>
                <a:defRPr/>
              </a:pPr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331E7D-1CFE-4AA7-950A-755AE4E8A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0" r:id="rId8"/>
    <p:sldLayoutId id="2147483669" r:id="rId9"/>
    <p:sldLayoutId id="2147483678" r:id="rId10"/>
    <p:sldLayoutId id="21474836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bg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Презентация кабинета физики.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205038"/>
            <a:ext cx="4745038" cy="3878262"/>
          </a:xfrm>
        </p:spPr>
      </p:pic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>
          <a:xfrm>
            <a:off x="250825" y="188913"/>
            <a:ext cx="8497888" cy="1655762"/>
          </a:xfrm>
        </p:spPr>
        <p:txBody>
          <a:bodyPr/>
          <a:lstStyle/>
          <a:p>
            <a:r>
              <a:rPr lang="ru-RU" sz="2800" smtClean="0"/>
              <a:t>Это видеотека и слайды для документ- камеры и графопроэктора.</a:t>
            </a:r>
            <a:endParaRPr lang="ru-RU" smtClean="0"/>
          </a:p>
        </p:txBody>
      </p:sp>
      <p:pic>
        <p:nvPicPr>
          <p:cNvPr id="2253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205038"/>
            <a:ext cx="330517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2247900"/>
            <a:ext cx="3816350" cy="4494213"/>
          </a:xfrm>
        </p:spPr>
      </p:pic>
      <p:sp>
        <p:nvSpPr>
          <p:cNvPr id="2355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Кабинет пополнен комплектами ламинированных таблиц по всем темам школьного курса физики.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2205038"/>
            <a:ext cx="3830638" cy="4464050"/>
          </a:xfrm>
        </p:spPr>
      </p:pic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91588" cy="1873250"/>
          </a:xfrm>
        </p:spPr>
        <p:txBody>
          <a:bodyPr/>
          <a:lstStyle/>
          <a:p>
            <a:r>
              <a:rPr lang="ru-RU" sz="2400" smtClean="0"/>
              <a:t>В методическом уголке собраны: методическая литература, справочники, раздаточный материал, энциклопедия «Юный физик», учебники, задачники, дополнительная литература как для преподавателя так и для курсантов.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Троицкий авиационный технический колледж- филиал Московского государственного технического университета ГА.</a:t>
            </a:r>
          </a:p>
        </p:txBody>
      </p:sp>
      <p:pic>
        <p:nvPicPr>
          <p:cNvPr id="1433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2276475"/>
            <a:ext cx="4668837" cy="3878263"/>
          </a:xfrm>
        </p:spPr>
      </p:pic>
      <p:pic>
        <p:nvPicPr>
          <p:cNvPr id="1433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2276475"/>
            <a:ext cx="42100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6475"/>
            <a:ext cx="42100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2133600"/>
            <a:ext cx="3686175" cy="4535488"/>
          </a:xfrm>
        </p:spPr>
      </p:pic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Колледж располагает одним кабинетом физики, который может вместить более 30 курсантов.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95963" y="2060575"/>
            <a:ext cx="3124200" cy="4154488"/>
          </a:xfrm>
        </p:spPr>
      </p:pic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>
          <a:xfrm>
            <a:off x="688975" y="188913"/>
            <a:ext cx="7756525" cy="1435100"/>
          </a:xfrm>
        </p:spPr>
        <p:txBody>
          <a:bodyPr/>
          <a:lstStyle/>
          <a:p>
            <a:r>
              <a:rPr lang="ru-RU" sz="2800" smtClean="0"/>
              <a:t>Рабочее место преподавателя оснащено персональным компьютером, документ- камерой, проектором, экраном, графопроектором и 3</a:t>
            </a:r>
            <a:r>
              <a:rPr lang="en-US" sz="2800" smtClean="0"/>
              <a:t>G USB</a:t>
            </a:r>
            <a:r>
              <a:rPr lang="ru-RU" sz="2800" smtClean="0"/>
              <a:t>- модемом.</a:t>
            </a:r>
          </a:p>
        </p:txBody>
      </p:sp>
      <p:pic>
        <p:nvPicPr>
          <p:cNvPr id="1638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060575"/>
            <a:ext cx="5472112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2133600"/>
            <a:ext cx="5903913" cy="4103688"/>
          </a:xfrm>
        </p:spPr>
      </p:pic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Кабинет предназначен для проведения лекционных занятий, а также- лабораторных и практических работ.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2214563"/>
            <a:ext cx="2908300" cy="3878262"/>
          </a:xfrm>
        </p:spPr>
      </p:pic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250825" y="188913"/>
            <a:ext cx="8424863" cy="1435100"/>
          </a:xfrm>
        </p:spPr>
        <p:txBody>
          <a:bodyPr/>
          <a:lstStyle/>
          <a:p>
            <a:r>
              <a:rPr lang="ru-RU" sz="2800" smtClean="0"/>
              <a:t>Лабораторное оборудование размещено в шкафах.</a:t>
            </a:r>
          </a:p>
        </p:txBody>
      </p:sp>
      <p:pic>
        <p:nvPicPr>
          <p:cNvPr id="1843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205038"/>
            <a:ext cx="291623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43213" y="2205038"/>
            <a:ext cx="3600450" cy="4435475"/>
          </a:xfrm>
        </p:spPr>
      </p:pic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>
          <a:xfrm>
            <a:off x="179388" y="260350"/>
            <a:ext cx="8569325" cy="1363663"/>
          </a:xfrm>
        </p:spPr>
        <p:txBody>
          <a:bodyPr/>
          <a:lstStyle/>
          <a:p>
            <a:r>
              <a:rPr lang="ru-RU" sz="2800" smtClean="0"/>
              <a:t>«Механика», «Молекулярная физика», «Термодинамика».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5" y="2205038"/>
            <a:ext cx="3529013" cy="4416425"/>
          </a:xfrm>
        </p:spPr>
      </p:pic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>
          <a:xfrm>
            <a:off x="250825" y="115888"/>
            <a:ext cx="8497888" cy="1508125"/>
          </a:xfrm>
        </p:spPr>
        <p:txBody>
          <a:bodyPr/>
          <a:lstStyle/>
          <a:p>
            <a:r>
              <a:rPr lang="ru-RU" sz="2800" smtClean="0"/>
              <a:t>«Электромагнетизм», «Оптика».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4300" y="2349500"/>
            <a:ext cx="4745038" cy="3878263"/>
          </a:xfrm>
        </p:spPr>
      </p:pic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064500" cy="1584325"/>
          </a:xfrm>
        </p:spPr>
        <p:txBody>
          <a:bodyPr/>
          <a:lstStyle/>
          <a:p>
            <a:r>
              <a:rPr lang="ru-RU" sz="2800" smtClean="0"/>
              <a:t>Для проведения лабораторных работ по электродинамике и оптике к лабораторным столам подаётся переменное напряжение 35В, через электрораспределительный щит.</a:t>
            </a:r>
          </a:p>
        </p:txBody>
      </p:sp>
      <p:pic>
        <p:nvPicPr>
          <p:cNvPr id="2150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349500"/>
            <a:ext cx="336391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123</TotalTime>
  <Words>122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6" baseType="lpstr">
      <vt:lpstr>Times New Roman</vt:lpstr>
      <vt:lpstr>Arial</vt:lpstr>
      <vt:lpstr>Wingdings</vt:lpstr>
      <vt:lpstr>Calibri</vt:lpstr>
      <vt:lpstr>Book Antiqua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Слайд 1</vt:lpstr>
      <vt:lpstr>Троицкий авиационный технический колледж- филиал Московского государственного технического университета ГА.</vt:lpstr>
      <vt:lpstr>Колледж располагает одним кабинетом физики, который может вместить более 30 курсантов.</vt:lpstr>
      <vt:lpstr>Рабочее место преподавателя оснащено персональным компьютером, документ- камерой, проектором, экраном, графопроектором и 3G USB- модемом.</vt:lpstr>
      <vt:lpstr>Кабинет предназначен для проведения лекционных занятий, а также- лабораторных и практических работ.</vt:lpstr>
      <vt:lpstr>Лабораторное оборудование размещено в шкафах.</vt:lpstr>
      <vt:lpstr>«Механика», «Молекулярная физика», «Термодинамика».</vt:lpstr>
      <vt:lpstr>«Электромагнетизм», «Оптика».</vt:lpstr>
      <vt:lpstr>Для проведения лабораторных работ по электродинамике и оптике к лабораторным столам подаётся переменное напряжение 35В, через электрораспределительный щит.</vt:lpstr>
      <vt:lpstr>Это видеотека и слайды для документ- камеры и графопроэктора.</vt:lpstr>
      <vt:lpstr>Кабинет пополнен комплектами ламинированных таблиц по всем темам школьного курса физики.</vt:lpstr>
      <vt:lpstr>В методическом уголке собраны: методическая литература, справочники, раздаточный материал, энциклопедия «Юный физик», учебники, задачники, дополнительная литература как для преподавателя так и для курсантов.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кабинета физики.</dc:title>
  <dc:creator>Asus</dc:creator>
  <cp:lastModifiedBy>OTП</cp:lastModifiedBy>
  <cp:revision>11</cp:revision>
  <dcterms:created xsi:type="dcterms:W3CDTF">2014-04-17T18:07:10Z</dcterms:created>
  <dcterms:modified xsi:type="dcterms:W3CDTF">2017-06-19T05:23:06Z</dcterms:modified>
</cp:coreProperties>
</file>