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099CC-3CA6-4C07-94F5-3DCA5EF95BB7}" type="datetimeFigureOut">
              <a:rPr lang="ru-RU" smtClean="0"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89211-3531-40B1-B3BC-C592CE59105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390355"/>
            <a:ext cx="9144000" cy="2262781"/>
          </a:xfrm>
        </p:spPr>
        <p:txBody>
          <a:bodyPr>
            <a:normAutofit/>
          </a:bodyPr>
          <a:lstStyle/>
          <a:p>
            <a:r>
              <a:rPr lang="ru-RU" sz="6000" b="1" dirty="0">
                <a:latin typeface="Times New Roman" pitchFamily="18" charset="0"/>
                <a:cs typeface="Times New Roman" pitchFamily="18" charset="0"/>
              </a:rPr>
              <a:t>Верхняя прямая 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подача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в волейболе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63888" y="5229200"/>
            <a:ext cx="5356860" cy="1126490"/>
          </a:xfrm>
        </p:spPr>
        <p:txBody>
          <a:bodyPr>
            <a:normAutofit fontScale="85000" lnSpcReduction="1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Составил преподаватель ПК ФВ:</a:t>
            </a:r>
          </a:p>
          <a:p>
            <a:pPr algn="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Порошин Алексей Сергеевич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67379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Троицкий авиационный технический 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колледж – филиал МГТУ ГА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0118" y="306333"/>
            <a:ext cx="6683765" cy="12808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Преимущества подачи мяча сверху в волейболе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568952" cy="439248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этой спортивной игре есть всего 4 введения мяча в игру.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ерхняя прямая подача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является эффективной.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Рассмотрим ее преимущества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игрок, выполняющий прием, смотрит на площадку другой команды и определяет размещение сил;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у волейболиста техника подачи отточена, он попадет туда, куда планировал;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спортсмен, владеющий сильной верхней подачей, более ценится, так как ее затруднительно отбивать соперникам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5"/>
            <a:ext cx="8387918" cy="346115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Для того чтобы правильно совершить прием, нужно отработать технику подачи мяча. Это скажется на качестве, силе и попадании мяча в желаемую зону площадки. Первостепенной задачей подающего должна быть атака, направленная в уязвимое место, в противном случае нужно хотя бы вызвать затруднение отбивания мяча другой командой.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Картинки по запросу волейбол верхняя прямая подач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077" y="2334813"/>
            <a:ext cx="7657847" cy="451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144016"/>
            <a:ext cx="9144000" cy="980728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Как правильно подать мяч сверху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волейболе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158" y="785794"/>
            <a:ext cx="8391306" cy="27857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i="1" dirty="0">
                <a:latin typeface="Times New Roman" pitchFamily="18" charset="0"/>
                <a:cs typeface="Times New Roman" pitchFamily="18" charset="0"/>
              </a:rPr>
              <a:t>Расположение ног, рук и тела играют основную роль при освоении техники приема. Подробнее о ней: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Левая нога подающего стоит прямо, а другая упирается на носок стопы.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Левая рука игрока согнута, поддерживает мяч на уровне губ. Правая слегка приподнята.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Приступаем к действию с правой ноги: пройдите на пятьдесят сантиметров вперед, потом выполняете следующий шаг левой, обеими ногами опираясь на пятку. Мяч кидаете на 35-45 сантиметров над собой.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 многих случаях мяч бросаем на половину метра выше себя, затем бьем в самой высокой траектории его полета.</a:t>
            </a:r>
          </a:p>
          <a:p>
            <a:endParaRPr lang="ru-RU" sz="1800" dirty="0"/>
          </a:p>
        </p:txBody>
      </p:sp>
      <p:sp>
        <p:nvSpPr>
          <p:cNvPr id="4" name="AutoShape 4" descr="Картинки по запросу волейбол верхняя прямая подача"/>
          <p:cNvSpPr>
            <a:spLocks noChangeAspect="1" noChangeArrowheads="1"/>
          </p:cNvSpPr>
          <p:nvPr/>
        </p:nvSpPr>
        <p:spPr bwMode="auto">
          <a:xfrm>
            <a:off x="4457700" y="3276600"/>
            <a:ext cx="2251213" cy="300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sp>
        <p:nvSpPr>
          <p:cNvPr id="5" name="AutoShape 6" descr="Картинки по запросу волейбол верхняя прямая подача"/>
          <p:cNvSpPr>
            <a:spLocks noChangeAspect="1" noChangeArrowheads="1"/>
          </p:cNvSpPr>
          <p:nvPr/>
        </p:nvSpPr>
        <p:spPr bwMode="auto">
          <a:xfrm>
            <a:off x="4572000" y="3429000"/>
            <a:ext cx="2251213" cy="3001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ru-RU"/>
          </a:p>
        </p:txBody>
      </p:sp>
      <p:pic>
        <p:nvPicPr>
          <p:cNvPr id="4104" name="Picture 8" descr="Картинки по запросу волейбол верхняя прямая подач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09"/>
          <a:stretch/>
        </p:blipFill>
        <p:spPr bwMode="auto">
          <a:xfrm>
            <a:off x="428596" y="3939485"/>
            <a:ext cx="3857652" cy="272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44008" y="4156045"/>
            <a:ext cx="41044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i="1" dirty="0">
                <a:latin typeface="Times New Roman" pitchFamily="18" charset="0"/>
                <a:cs typeface="Times New Roman" pitchFamily="18" charset="0"/>
              </a:rPr>
              <a:t>Если соблюдать советы, в результате получится неплохая подача. Для того чтобы сделать сильный удар, нужно бить только ладонью. Стоит упражнять кисти, чтобы они стали твердыми и напряженными. Когда будете непосредственно наносить удар, выпрямите руку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27984" y="1340768"/>
            <a:ext cx="4320480" cy="61926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Также верхнюю прямую подачу в волейболе можно совершать в прыжке: играющий разбегается с двух шагов, затем делает высокий прыжок и наносит удар.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понимать, что такая подача является очень сильной и быстрой. 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Этот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тип подачи практикуют игроки высокого класса, передовые команды. Перед выполнением приема надо полностью сосредоточиться, когда будете идти к месту подачи.</a:t>
            </a:r>
          </a:p>
        </p:txBody>
      </p:sp>
      <p:pic>
        <p:nvPicPr>
          <p:cNvPr id="5122" name="Picture 2" descr="Картинки по запросу волейбол верхняя прямая подача в прыжк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3757613" cy="4210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27442"/>
            <a:ext cx="8280920" cy="327356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Волейбол как вид спорта очень популярен и востребован во всем мире. Он дает нагрузку всем мышцам тела и равномерно развивает его.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успешной игры Вам придется освоить ряд  ударов. Верхняя прямая подача в волейболе является приемом, которым должен владеть каждый игрок.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Подавать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мяч сможет каждый, самое главное: желание, усердие и четкое выполнение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техники.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Картинки по запросу волейбол верхняя прямая подача в прыжк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356992"/>
            <a:ext cx="6144357" cy="3575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</TotalTime>
  <Words>384</Words>
  <Application>Microsoft Office PowerPoint</Application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Верхняя прямая подача  в волейболе</vt:lpstr>
      <vt:lpstr>Преимущества подачи мяча сверху в волейболе </vt:lpstr>
      <vt:lpstr>Презентация PowerPoint</vt:lpstr>
      <vt:lpstr>Как правильно подать мяч сверху в волейболе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Верхняя прямая подача</dc:title>
  <dc:creator>Marina</dc:creator>
  <cp:lastModifiedBy>user</cp:lastModifiedBy>
  <cp:revision>4</cp:revision>
  <dcterms:created xsi:type="dcterms:W3CDTF">2023-08-09T21:10:28Z</dcterms:created>
  <dcterms:modified xsi:type="dcterms:W3CDTF">2026-03-20T06:04:42Z</dcterms:modified>
</cp:coreProperties>
</file>