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43C4-CB6B-4FC2-B811-79C67D80A5CC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62AB530-5255-4676-B5B0-ED31E07863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43C4-CB6B-4FC2-B811-79C67D80A5CC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B530-5255-4676-B5B0-ED31E0786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43C4-CB6B-4FC2-B811-79C67D80A5CC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B530-5255-4676-B5B0-ED31E0786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43C4-CB6B-4FC2-B811-79C67D80A5CC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B530-5255-4676-B5B0-ED31E07863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43C4-CB6B-4FC2-B811-79C67D80A5CC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62AB530-5255-4676-B5B0-ED31E0786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43C4-CB6B-4FC2-B811-79C67D80A5CC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B530-5255-4676-B5B0-ED31E07863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43C4-CB6B-4FC2-B811-79C67D80A5CC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B530-5255-4676-B5B0-ED31E07863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43C4-CB6B-4FC2-B811-79C67D80A5CC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B530-5255-4676-B5B0-ED31E0786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43C4-CB6B-4FC2-B811-79C67D80A5CC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B530-5255-4676-B5B0-ED31E0786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43C4-CB6B-4FC2-B811-79C67D80A5CC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B530-5255-4676-B5B0-ED31E07863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43C4-CB6B-4FC2-B811-79C67D80A5CC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62AB530-5255-4676-B5B0-ED31E07863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1D043C4-CB6B-4FC2-B811-79C67D80A5CC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62AB530-5255-4676-B5B0-ED31E0786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4797152"/>
            <a:ext cx="6400800" cy="1600200"/>
          </a:xfrm>
        </p:spPr>
        <p:txBody>
          <a:bodyPr/>
          <a:lstStyle/>
          <a:p>
            <a:pPr algn="l"/>
            <a:r>
              <a:rPr lang="ru-RU" dirty="0" smtClean="0"/>
              <a:t>Выполнила студентка: </a:t>
            </a:r>
            <a:r>
              <a:rPr lang="ru-RU" dirty="0" err="1" smtClean="0"/>
              <a:t>Гумбатова</a:t>
            </a:r>
            <a:r>
              <a:rPr lang="ru-RU" dirty="0" smtClean="0"/>
              <a:t> Ф.</a:t>
            </a:r>
          </a:p>
          <a:p>
            <a:pPr algn="l"/>
            <a:r>
              <a:rPr lang="ru-RU" dirty="0" smtClean="0"/>
              <a:t>Г</a:t>
            </a:r>
            <a:r>
              <a:rPr lang="ru-RU" dirty="0" smtClean="0"/>
              <a:t>руппа: 43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Средства коллективной защиты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  </a:t>
            </a:r>
            <a:r>
              <a:rPr lang="ru-RU" b="1" dirty="0"/>
              <a:t>ПРУ</a:t>
            </a:r>
            <a:r>
              <a:rPr lang="ru-RU" dirty="0"/>
              <a:t> (по защитным свойствам – защита от проникающей радиации; по обеспечению вентиляцией – принудительная, естественная; по месту расположения – отдельное, встроенное, приспосабливаемое и т.д.; по вместимости – малые, большие);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простейшие укрытия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щели (открытые и перекрытые);</a:t>
            </a:r>
          </a:p>
          <a:p>
            <a:r>
              <a:rPr lang="ru-RU" dirty="0"/>
              <a:t>траншеи;</a:t>
            </a:r>
          </a:p>
          <a:p>
            <a:r>
              <a:rPr lang="ru-RU" dirty="0"/>
              <a:t>погреба, подвалы;</a:t>
            </a:r>
          </a:p>
          <a:p>
            <a:r>
              <a:rPr lang="ru-RU" dirty="0"/>
              <a:t>укрытия от непогоды (навесы, шалаши).</a:t>
            </a:r>
          </a:p>
          <a:p>
            <a:endParaRPr lang="ru-RU" dirty="0"/>
          </a:p>
        </p:txBody>
      </p:sp>
      <p:pic>
        <p:nvPicPr>
          <p:cNvPr id="5" name="Содержимое 4" descr="antirad1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1403648" y="4149080"/>
            <a:ext cx="6718066" cy="24372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Убежище гражданской обороны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это защитное сооружение (далее – ЗС), обеспечивающее в течение определённого времени защиту укрываемых от воздействия поражающих факторов ядерного оружия и обычных средств поражения, БС, ОВ, а также при необходимости от катастрофического затопления, АХОВ, радиоактивных продуктов при разрушении ядерных энергоустановок, высоких температур и продуктов горения при пожаре.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Убежища создаются для защиты: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 </a:t>
            </a:r>
            <a:r>
              <a:rPr lang="ru-RU" sz="3400" dirty="0"/>
              <a:t>работников наибольшей работающей смены организаций, расположенных в зонах возможных сильных разрушений и продолжающих свою деятельность в военное время; работников организаций, обеспечивающих жизнедеятельность городов, отнесённых к группам по гражданской обороне, и организаций, отнесённых к категории особой важности;</a:t>
            </a:r>
          </a:p>
          <a:p>
            <a:r>
              <a:rPr lang="ru-RU" sz="3400" dirty="0"/>
              <a:t>  рабочих и служащих атомных электростанций и их обслуживающих предприятий;</a:t>
            </a:r>
          </a:p>
          <a:p>
            <a:r>
              <a:rPr lang="ru-RU" sz="3400" dirty="0"/>
              <a:t>  нетранспортабельных больных;</a:t>
            </a:r>
          </a:p>
          <a:p>
            <a:r>
              <a:rPr lang="ru-RU" sz="3400" dirty="0"/>
              <a:t>  трудоспособного населения городов, отнесённых к особой группе по гражданской обороне.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ПРУ –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защитное </a:t>
            </a:r>
            <a:r>
              <a:rPr lang="ru-RU" dirty="0"/>
              <a:t>сооружение, обеспечивающее защиту укрываемых от воздействия ионизирующих излучений при радиоактивном заражении (загрязнении) местности и допускающее непрерывное пребывание в нём укрываемых в течение определённого времени. 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ПРУ создаются для защиты: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  работников организаций, расположенных за пределами зон возможных сильных разрушений и продолжающих свою деятельность в военное время;</a:t>
            </a:r>
          </a:p>
          <a:p>
            <a:r>
              <a:rPr lang="ru-RU" dirty="0"/>
              <a:t>  населения городов и других населённых пунктов, не отнесённых к группам по гражданской обороне, а также населения, эвакуируемого из городов, отнесённых к группам по гражданской обороне, зон возможных сильных разрушений, организаций, отнесённых к категории особой важности, и зон возможного катастрофического затопления.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Требования к ЗС при их проектировании</a:t>
            </a:r>
            <a:r>
              <a:rPr lang="ru-RU" dirty="0"/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Проектирование приспособления помещений и оценка их защитных свойств при действии гамма-излучений радиоактивно загрязнённой местности связаны с определением коэффициента защиты, который показывает, во сколько раз доза облучения в помещении меньше дозы, получаемой на открытой загрязнённой </a:t>
            </a:r>
            <a:r>
              <a:rPr lang="ru-RU" dirty="0" smtClean="0"/>
              <a:t>местности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Например: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Основные помещения, предусматриваемые при проектировании ЗС: помещения для укрываемых, пункты управления, медпункты.</a:t>
            </a:r>
          </a:p>
          <a:p>
            <a:r>
              <a:rPr lang="ru-RU" dirty="0" smtClean="0"/>
              <a:t>Режимы светомаскировки: режим полного затемнения и режим частичного затемнения.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Работы, проводимые при подготовке ЗС к приёму укрываемых: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 расчистка проходов к ЗС;</a:t>
            </a:r>
          </a:p>
          <a:p>
            <a:r>
              <a:rPr lang="ru-RU" dirty="0"/>
              <a:t>  установка указателей;</a:t>
            </a:r>
          </a:p>
          <a:p>
            <a:r>
              <a:rPr lang="ru-RU" dirty="0"/>
              <a:t>  оборудование нарами и скамьями;</a:t>
            </a:r>
          </a:p>
          <a:p>
            <a:r>
              <a:rPr lang="ru-RU" dirty="0"/>
              <a:t>  проверка исправности системы вентиляции, жизнеобеспечения;</a:t>
            </a:r>
          </a:p>
          <a:p>
            <a:r>
              <a:rPr lang="ru-RU" dirty="0"/>
              <a:t>  проверка убежища на герметичность;</a:t>
            </a:r>
          </a:p>
          <a:p>
            <a:r>
              <a:rPr lang="ru-RU" dirty="0"/>
              <a:t>  установка и подготовка к работе громкоговорителей и телефонов;</a:t>
            </a:r>
          </a:p>
          <a:p>
            <a:r>
              <a:rPr lang="ru-RU" dirty="0"/>
              <a:t>  закладка запасов продовольствия и воды.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Обязанности укрываемых: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  выполнять указания командира звена обслуживания;</a:t>
            </a:r>
          </a:p>
          <a:p>
            <a:r>
              <a:rPr lang="ru-RU" dirty="0"/>
              <a:t>  соблюдать внутренний порядок;</a:t>
            </a:r>
          </a:p>
          <a:p>
            <a:r>
              <a:rPr lang="ru-RU" dirty="0"/>
              <a:t>  содержать в готовности СИЗ;</a:t>
            </a:r>
          </a:p>
          <a:p>
            <a:r>
              <a:rPr lang="ru-RU" dirty="0"/>
              <a:t>  оказывать помощь личному составу звена обслуживания ЗС в устранении возникших неисправностей, расчистке входа и др. случаях.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Средства коллективной защиты (далее – СКЗ)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предназначены для защиты населения, личного состава сил гражданской обороны, аварийно-спасательных формирований, техники и имущества от воздействия оружия массового поражения, а также АХОВ при авариях на химически опасных объектах.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Запрещается: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  курить, шуметь, громко разговаривать, ходить без особой надобности;</a:t>
            </a:r>
          </a:p>
          <a:p>
            <a:r>
              <a:rPr lang="ru-RU" dirty="0"/>
              <a:t>  зажигать без разрешения керосиновые лампы, свечи и др. светильники с открытым пламенем;</a:t>
            </a:r>
          </a:p>
          <a:p>
            <a:r>
              <a:rPr lang="ru-RU" dirty="0"/>
              <a:t>  вносить в ЗС громоздкие вещи, легковоспламеняющиеся или имеющие сильный запах вещества;</a:t>
            </a:r>
          </a:p>
          <a:p>
            <a:r>
              <a:rPr lang="ru-RU" dirty="0"/>
              <a:t>  приводить в ЗС домашних животных.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 мирное время ЗС может быть использовано: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 в качестве санитарно-бытового помещения;</a:t>
            </a:r>
          </a:p>
          <a:p>
            <a:r>
              <a:rPr lang="ru-RU" dirty="0"/>
              <a:t>  помещения культурного обслуживания;</a:t>
            </a:r>
          </a:p>
          <a:p>
            <a:r>
              <a:rPr lang="ru-RU" dirty="0"/>
              <a:t>  помещения дежурного персонала;</a:t>
            </a:r>
          </a:p>
          <a:p>
            <a:r>
              <a:rPr lang="ru-RU" dirty="0"/>
              <a:t>  складского помещения для несгораемых материалов и невредных веществ;</a:t>
            </a:r>
          </a:p>
          <a:p>
            <a:r>
              <a:rPr lang="ru-RU" dirty="0"/>
              <a:t>  помещения торговли и питания;</a:t>
            </a:r>
          </a:p>
          <a:p>
            <a:r>
              <a:rPr lang="ru-RU" dirty="0"/>
              <a:t>  помещения для спортивных занятий;</a:t>
            </a:r>
          </a:p>
          <a:p>
            <a:r>
              <a:rPr lang="ru-RU" dirty="0"/>
              <a:t>  помещения бытового обслуживания населения.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Средства коллективной защиты подразделяются на: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  специально построенные защитные сооружения;</a:t>
            </a:r>
          </a:p>
          <a:p>
            <a:r>
              <a:rPr lang="ru-RU" dirty="0"/>
              <a:t>  приспособленные (дооборудованные) под убежища и укрытия;</a:t>
            </a:r>
          </a:p>
          <a:p>
            <a:r>
              <a:rPr lang="ru-RU" dirty="0"/>
              <a:t>  простейшие укрытия.</a:t>
            </a:r>
          </a:p>
          <a:p>
            <a:endParaRPr lang="ru-RU" dirty="0"/>
          </a:p>
        </p:txBody>
      </p:sp>
      <p:pic>
        <p:nvPicPr>
          <p:cNvPr id="5" name="Содержимое 4" descr="plakat_13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283968" y="2060848"/>
            <a:ext cx="4666428" cy="315761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4038600" cy="4525963"/>
          </a:xfrm>
        </p:spPr>
        <p:txBody>
          <a:bodyPr/>
          <a:lstStyle/>
          <a:p>
            <a:r>
              <a:rPr lang="ru-RU" b="1" dirty="0"/>
              <a:t>Специально построенные защитные сооружения</a:t>
            </a:r>
            <a:r>
              <a:rPr lang="ru-RU" dirty="0"/>
              <a:t> – это убежища гражданской обороны и противорадиационные укрытия (далее – ПРУ).</a:t>
            </a:r>
          </a:p>
        </p:txBody>
      </p:sp>
      <p:pic>
        <p:nvPicPr>
          <p:cNvPr id="4" name="Содержимое 3" descr="278_str6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355976" y="1844824"/>
            <a:ext cx="4592390" cy="307049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Приспособленные (дооборудованные)</a:t>
            </a:r>
            <a:r>
              <a:rPr lang="ru-RU" sz="3200" dirty="0"/>
              <a:t>: 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под убежища и укрытия: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  горные выработки;</a:t>
            </a:r>
          </a:p>
          <a:p>
            <a:r>
              <a:rPr lang="ru-RU" dirty="0"/>
              <a:t>  естественные полости;</a:t>
            </a:r>
          </a:p>
          <a:p>
            <a:r>
              <a:rPr lang="ru-RU" dirty="0"/>
              <a:t>  метрополитены;</a:t>
            </a:r>
          </a:p>
          <a:p>
            <a:r>
              <a:rPr lang="ru-RU" dirty="0"/>
              <a:t>  коллекторы и переходы;</a:t>
            </a:r>
          </a:p>
          <a:p>
            <a:r>
              <a:rPr lang="ru-RU" dirty="0"/>
              <a:t>  транспортные туннели.</a:t>
            </a:r>
          </a:p>
          <a:p>
            <a:endParaRPr lang="ru-RU" dirty="0"/>
          </a:p>
        </p:txBody>
      </p:sp>
      <p:pic>
        <p:nvPicPr>
          <p:cNvPr id="5" name="Содержимое 4" descr="p61_sredstvakollektivnoyzashaityi (1).gif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211960" y="1988840"/>
            <a:ext cx="4681505" cy="351112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под усиленные укрытия и ПРУ: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  подвальные помещения;</a:t>
            </a:r>
          </a:p>
          <a:p>
            <a:r>
              <a:rPr lang="ru-RU" dirty="0"/>
              <a:t>  подвалы жилых зданий;</a:t>
            </a:r>
          </a:p>
          <a:p>
            <a:r>
              <a:rPr lang="ru-RU" dirty="0"/>
              <a:t>  подземное пространство городов.</a:t>
            </a:r>
          </a:p>
          <a:p>
            <a:endParaRPr lang="ru-RU" dirty="0"/>
          </a:p>
        </p:txBody>
      </p:sp>
      <p:pic>
        <p:nvPicPr>
          <p:cNvPr id="5" name="Содержимое 4" descr="zs03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923928" y="2492896"/>
            <a:ext cx="4728159" cy="336881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 ПРУ: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  </a:t>
            </a:r>
            <a:r>
              <a:rPr lang="ru-RU" dirty="0" err="1"/>
              <a:t>неусиленные</a:t>
            </a:r>
            <a:r>
              <a:rPr lang="ru-RU" dirty="0"/>
              <a:t> подвалы и подполья жилых, общественных, производственных и др. зданий и сооружений;</a:t>
            </a:r>
          </a:p>
          <a:p>
            <a:r>
              <a:rPr lang="ru-RU" dirty="0"/>
              <a:t>  подвальные помещения наземных зданий и сооружений.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Простейшие укрытия: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открытые </a:t>
            </a:r>
            <a:r>
              <a:rPr lang="ru-RU" dirty="0"/>
              <a:t>и перекрытые щели, ниши, траншеи, котлованы, овраги и т.п.;</a:t>
            </a:r>
          </a:p>
          <a:p>
            <a:r>
              <a:rPr lang="ru-RU" dirty="0"/>
              <a:t>  закрытые блиндажи, землянки и т.п.</a:t>
            </a:r>
          </a:p>
          <a:p>
            <a:endParaRPr lang="ru-RU" dirty="0"/>
          </a:p>
        </p:txBody>
      </p:sp>
      <p:pic>
        <p:nvPicPr>
          <p:cNvPr id="5" name="Содержимое 4" descr="56320_3_1.jpe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499992" y="1844824"/>
            <a:ext cx="4454170" cy="262146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Классификация защитных сооружений</a:t>
            </a:r>
            <a:r>
              <a:rPr lang="ru-RU" dirty="0"/>
              <a:t>: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  </a:t>
            </a:r>
            <a:r>
              <a:rPr lang="ru-RU" b="1" dirty="0"/>
              <a:t>убежища</a:t>
            </a:r>
            <a:r>
              <a:rPr lang="ru-RU" dirty="0"/>
              <a:t> (по вместимости – малые, средние, большие; по месту расположения – отдельно стоящие, встроенные; по времени возведения - возводимые заблаговременно, быстровозводимые; по защитным свойствам – от ударной волны, от проникающей радиации);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</TotalTime>
  <Words>316</Words>
  <Application>Microsoft Office PowerPoint</Application>
  <PresentationFormat>Экран (4:3)</PresentationFormat>
  <Paragraphs>78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Справедливость</vt:lpstr>
      <vt:lpstr>Средства коллективной защиты </vt:lpstr>
      <vt:lpstr>Средства коллективной защиты (далее – СКЗ) </vt:lpstr>
      <vt:lpstr>Средства коллективной защиты подразделяются на:</vt:lpstr>
      <vt:lpstr>Слайд 4</vt:lpstr>
      <vt:lpstr>Приспособленные (дооборудованные):  под убежища и укрытия: </vt:lpstr>
      <vt:lpstr>под усиленные укрытия и ПРУ: </vt:lpstr>
      <vt:lpstr>под ПРУ: </vt:lpstr>
      <vt:lpstr>Простейшие укрытия: </vt:lpstr>
      <vt:lpstr>Классификация защитных сооружений: </vt:lpstr>
      <vt:lpstr>Слайд 10</vt:lpstr>
      <vt:lpstr>простейшие укрытия</vt:lpstr>
      <vt:lpstr>Убежище гражданской обороны</vt:lpstr>
      <vt:lpstr>Убежища создаются для защиты: </vt:lpstr>
      <vt:lpstr>ПРУ – </vt:lpstr>
      <vt:lpstr>ПРУ создаются для защиты: </vt:lpstr>
      <vt:lpstr>Требования к ЗС при их проектировании </vt:lpstr>
      <vt:lpstr>Например:</vt:lpstr>
      <vt:lpstr>Работы, проводимые при подготовке ЗС к приёму укрываемых:</vt:lpstr>
      <vt:lpstr>Обязанности укрываемых:</vt:lpstr>
      <vt:lpstr>Запрещается:</vt:lpstr>
      <vt:lpstr>В мирное время ЗС может быть использовано: 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Средства коллективной защиты</dc:title>
  <dc:creator>Мама Папа</dc:creator>
  <cp:lastModifiedBy>Мама Папа</cp:lastModifiedBy>
  <cp:revision>5</cp:revision>
  <dcterms:created xsi:type="dcterms:W3CDTF">2014-04-01T14:13:32Z</dcterms:created>
  <dcterms:modified xsi:type="dcterms:W3CDTF">2014-04-01T18:37:04Z</dcterms:modified>
</cp:coreProperties>
</file>