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C612-15E0-41AA-8E1D-4E423FA5293D}" type="datetimeFigureOut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60C4-D2D9-4B9C-8506-845193521B0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448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Глава 6.Воздушная система самолета Ан-2.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71480"/>
            <a:ext cx="228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1. ОБЩИЕ СВЕДЕНИЯ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Воздушная система на самолете </a:t>
            </a:r>
            <a:r>
              <a:rPr lang="ru-RU" dirty="0" smtClean="0"/>
              <a:t>Ан-2 </a:t>
            </a:r>
            <a:r>
              <a:rPr lang="ru-RU" dirty="0"/>
              <a:t>предназначена для управления тормозами колес, лыж </a:t>
            </a:r>
            <a:r>
              <a:rPr lang="ru-RU" dirty="0" smtClean="0"/>
              <a:t>и сельскохозяйственной </a:t>
            </a:r>
            <a:r>
              <a:rPr lang="ru-RU" dirty="0"/>
              <a:t>аппаратурой.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воздушную систему самолета Ан-2 входят компрессор АК-50М </a:t>
            </a:r>
            <a:r>
              <a:rPr lang="ru-RU" i="1" dirty="0"/>
              <a:t>1, фильтр-отстойник ФТ-1300 4, </a:t>
            </a:r>
            <a:r>
              <a:rPr lang="ru-RU" i="1" dirty="0" smtClean="0"/>
              <a:t>автомат </a:t>
            </a:r>
            <a:r>
              <a:rPr lang="ru-RU" dirty="0" smtClean="0"/>
              <a:t>давления </a:t>
            </a:r>
            <a:r>
              <a:rPr lang="ru-RU" dirty="0"/>
              <a:t>АД-50 </a:t>
            </a:r>
            <a:r>
              <a:rPr lang="ru-RU" i="1" dirty="0"/>
              <a:t>5, прямоточный фильтр 7, кран наполнения КН-9750/З 9 с редукционным клапаном, </a:t>
            </a:r>
            <a:r>
              <a:rPr lang="ru-RU" i="1" dirty="0" smtClean="0"/>
              <a:t>манометр </a:t>
            </a:r>
            <a:r>
              <a:rPr lang="ru-RU" dirty="0" smtClean="0"/>
              <a:t>воздуха </a:t>
            </a:r>
            <a:r>
              <a:rPr lang="ru-RU" dirty="0"/>
              <a:t>на 80 </a:t>
            </a:r>
            <a:r>
              <a:rPr lang="ru-RU" i="1" dirty="0"/>
              <a:t>кгс/см2 13, бортовой баллон 12, редукционный клапан ПУ-7 14, дифференциал ПУ-8/1 </a:t>
            </a:r>
            <a:r>
              <a:rPr lang="ru-RU" i="1" dirty="0" smtClean="0"/>
              <a:t>20, </a:t>
            </a:r>
            <a:r>
              <a:rPr lang="ru-RU" dirty="0" err="1" smtClean="0"/>
              <a:t>двухстрелочный</a:t>
            </a:r>
            <a:r>
              <a:rPr lang="ru-RU" dirty="0" smtClean="0"/>
              <a:t> </a:t>
            </a:r>
            <a:r>
              <a:rPr lang="ru-RU" dirty="0"/>
              <a:t>манометр воздуха тормозной магистрали на 12 </a:t>
            </a:r>
            <a:r>
              <a:rPr lang="ru-RU" i="1" dirty="0"/>
              <a:t>кгс/см2 17, бортовой зарядный штуцер 22 </a:t>
            </a:r>
            <a:r>
              <a:rPr lang="ru-RU" i="1" dirty="0" smtClean="0"/>
              <a:t>и </a:t>
            </a:r>
            <a:r>
              <a:rPr lang="ru-RU" dirty="0" smtClean="0"/>
              <a:t>штуцеры </a:t>
            </a:r>
            <a:r>
              <a:rPr lang="ru-RU" dirty="0"/>
              <a:t>подзарядки амортизаторов и колес в полевых условиях </a:t>
            </a:r>
            <a:r>
              <a:rPr lang="ru-RU" i="1" dirty="0"/>
              <a:t>10, 21.</a:t>
            </a:r>
          </a:p>
          <a:p>
            <a:endParaRPr lang="ru-RU" dirty="0" smtClean="0"/>
          </a:p>
          <a:p>
            <a:r>
              <a:rPr lang="ru-RU" dirty="0" smtClean="0"/>
              <a:t>Зарядка </a:t>
            </a:r>
            <a:r>
              <a:rPr lang="ru-RU" dirty="0"/>
              <a:t>бортового баллона воздухом на земле производится от аэродромного баллона через </a:t>
            </a:r>
            <a:r>
              <a:rPr lang="ru-RU" dirty="0" smtClean="0"/>
              <a:t>бортовой зарядный </a:t>
            </a:r>
            <a:r>
              <a:rPr lang="ru-RU" dirty="0"/>
              <a:t>штуцер, расположенный за нижним люком между шпангоутами 2 и 3. Во время работы </a:t>
            </a:r>
            <a:r>
              <a:rPr lang="ru-RU" dirty="0" smtClean="0"/>
              <a:t>двигателя зарядка </a:t>
            </a:r>
            <a:r>
              <a:rPr lang="ru-RU" dirty="0"/>
              <a:t>баллона происходит от компрессора, установленного на двигателе. Воздушная система </a:t>
            </a:r>
            <a:r>
              <a:rPr lang="ru-RU" dirty="0" smtClean="0"/>
              <a:t>позволяет производить </a:t>
            </a:r>
            <a:r>
              <a:rPr lang="ru-RU" dirty="0"/>
              <a:t>подзарядку амортизаторов и </a:t>
            </a:r>
            <a:r>
              <a:rPr lang="ru-RU" dirty="0" err="1"/>
              <a:t>пневматиков</a:t>
            </a:r>
            <a:r>
              <a:rPr lang="ru-RU" dirty="0"/>
              <a:t> колес в полевых условиях, для чего служат </a:t>
            </a:r>
            <a:r>
              <a:rPr lang="ru-RU" dirty="0" smtClean="0"/>
              <a:t>добавочные </a:t>
            </a:r>
            <a:r>
              <a:rPr lang="ru-RU" dirty="0" err="1" smtClean="0"/>
              <a:t>подзарядные</a:t>
            </a:r>
            <a:r>
              <a:rPr lang="ru-RU" dirty="0" smtClean="0"/>
              <a:t> </a:t>
            </a:r>
            <a:r>
              <a:rPr lang="ru-RU" dirty="0"/>
              <a:t>штуцеры, расположенные один снизу фюзеляжа между шпангоутами 3 и 4 и второй — на </a:t>
            </a:r>
            <a:r>
              <a:rPr lang="ru-RU" dirty="0" smtClean="0"/>
              <a:t>стенке шпангоута </a:t>
            </a:r>
            <a:r>
              <a:rPr lang="ru-RU" dirty="0"/>
              <a:t>№ 23.</a:t>
            </a:r>
          </a:p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err="1"/>
              <a:t>подзарядным</a:t>
            </a:r>
            <a:r>
              <a:rPr lang="ru-RU" dirty="0"/>
              <a:t> штуцерам присоединяется шланг с приспособлением для проверки давления. Шланг </a:t>
            </a:r>
            <a:r>
              <a:rPr lang="ru-RU" dirty="0" smtClean="0"/>
              <a:t>имеет сменные </a:t>
            </a:r>
            <a:r>
              <a:rPr lang="ru-RU" dirty="0"/>
              <a:t>штуцеры, позволяющие производить подзарядку, как от бортового, так и от аэродромного </a:t>
            </a:r>
            <a:r>
              <a:rPr lang="ru-RU" dirty="0" smtClean="0"/>
              <a:t>баллонов.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Манометры воздушной системы расположены на левом пульте кабины пилотов рядом с </a:t>
            </a:r>
            <a:r>
              <a:rPr lang="ru-RU" b="1" dirty="0" smtClean="0"/>
              <a:t>краном </a:t>
            </a:r>
            <a:r>
              <a:rPr lang="ru-RU" dirty="0" smtClean="0"/>
              <a:t>наполнения</a:t>
            </a:r>
            <a:r>
              <a:rPr lang="ru-RU" dirty="0"/>
              <a:t>. Манометр на 80 </a:t>
            </a:r>
            <a:r>
              <a:rPr lang="ru-RU" i="1" dirty="0"/>
              <a:t>кгс/см2, включенный между краном наполнения и баллоном, </a:t>
            </a:r>
            <a:r>
              <a:rPr lang="ru-RU" i="1" dirty="0" smtClean="0"/>
              <a:t>постоянно </a:t>
            </a:r>
            <a:r>
              <a:rPr lang="ru-RU" dirty="0" smtClean="0"/>
              <a:t>показывает </a:t>
            </a:r>
            <a:r>
              <a:rPr lang="ru-RU" dirty="0"/>
              <a:t>давление в баллоне, </a:t>
            </a:r>
            <a:r>
              <a:rPr lang="ru-RU" dirty="0" err="1"/>
              <a:t>двухстрелочный</a:t>
            </a:r>
            <a:r>
              <a:rPr lang="ru-RU" dirty="0"/>
              <a:t> манометр для тормозов на 12 </a:t>
            </a:r>
            <a:r>
              <a:rPr lang="ru-RU" i="1" dirty="0"/>
              <a:t>кгс/см2 служит для </a:t>
            </a:r>
            <a:r>
              <a:rPr lang="ru-RU" i="1" dirty="0" smtClean="0"/>
              <a:t>контроля </a:t>
            </a:r>
            <a:r>
              <a:rPr lang="ru-RU" dirty="0" smtClean="0"/>
              <a:t>давления </a:t>
            </a:r>
            <a:r>
              <a:rPr lang="ru-RU" dirty="0"/>
              <a:t>отдельно в тормозах правого и левого колеса.</a:t>
            </a:r>
          </a:p>
          <a:p>
            <a:endParaRPr lang="ru-RU" b="1" dirty="0" smtClean="0"/>
          </a:p>
          <a:p>
            <a:r>
              <a:rPr lang="ru-RU" b="1" dirty="0" smtClean="0"/>
              <a:t>Баллон </a:t>
            </a:r>
            <a:r>
              <a:rPr lang="ru-RU" b="1" dirty="0"/>
              <a:t>сжатого воздуха емкостью 8 л сферической формы, сварен из двух полусферических </a:t>
            </a:r>
            <a:r>
              <a:rPr lang="ru-RU" b="1" dirty="0" smtClean="0"/>
              <a:t>обечаек, </a:t>
            </a:r>
            <a:r>
              <a:rPr lang="ru-RU" dirty="0" smtClean="0"/>
              <a:t>отштампованных </a:t>
            </a:r>
            <a:r>
              <a:rPr lang="ru-RU" dirty="0"/>
              <a:t>из стали ЗОХГСА толщиной 2 мм. В каждую полусферу вварено по одному штуцеру.</a:t>
            </a:r>
          </a:p>
          <a:p>
            <a:r>
              <a:rPr lang="ru-RU" dirty="0"/>
              <a:t>Верхний штуцер служит для заполнения баллона сжатым воздухом и для расхода воздуха, нижний — для </a:t>
            </a:r>
            <a:r>
              <a:rPr lang="ru-RU" dirty="0" smtClean="0"/>
              <a:t>слива конденсата</a:t>
            </a:r>
            <a:r>
              <a:rPr lang="ru-RU" dirty="0"/>
              <a:t>.</a:t>
            </a:r>
          </a:p>
          <a:p>
            <a:r>
              <a:rPr lang="ru-RU" dirty="0"/>
              <a:t>Баллон рассчитан на рабочее давление 50 </a:t>
            </a:r>
            <a:r>
              <a:rPr lang="ru-RU" i="1" dirty="0"/>
              <a:t>кгс/см2 с трехкратным запасом прочности. Он расположен </a:t>
            </a:r>
            <a:r>
              <a:rPr lang="ru-RU" i="1" dirty="0" smtClean="0"/>
              <a:t>под </a:t>
            </a:r>
            <a:r>
              <a:rPr lang="ru-RU" dirty="0" smtClean="0"/>
              <a:t>полом </a:t>
            </a:r>
            <a:r>
              <a:rPr lang="ru-RU" dirty="0"/>
              <a:t>кабины пилотов с правой стороны на кронштейне. Кронштейн приклепан к стрингеру № 4 фюзеляжа, </a:t>
            </a:r>
            <a:r>
              <a:rPr lang="ru-RU" dirty="0" smtClean="0"/>
              <a:t>к нижнему </a:t>
            </a:r>
            <a:r>
              <a:rPr lang="ru-RU" dirty="0"/>
              <a:t>лонжерону и обшивке фюзеляжа между шпангоутами № 2 и 3. Крепление баллона к </a:t>
            </a:r>
            <a:r>
              <a:rPr lang="ru-RU" dirty="0" smtClean="0"/>
              <a:t>кронштейну осуществляется </a:t>
            </a:r>
            <a:r>
              <a:rPr lang="ru-RU" dirty="0"/>
              <a:t>хомутом, состоящим из чашки и приваренных к ней лент, которые стягиваются болтами. Под</a:t>
            </a:r>
          </a:p>
          <a:p>
            <a:r>
              <a:rPr lang="ru-RU" dirty="0"/>
              <a:t>чашку, кронштейн и ленты проложены резиновые прокладки.</a:t>
            </a:r>
          </a:p>
          <a:p>
            <a:r>
              <a:rPr lang="ru-RU" dirty="0"/>
              <a:t>Баллон воздушной системы окрашен в черный цвет.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Дифференциал </a:t>
            </a:r>
            <a:r>
              <a:rPr lang="ru-RU" b="1" dirty="0" smtClean="0"/>
              <a:t>ПУ-8/1 </a:t>
            </a:r>
            <a:r>
              <a:rPr lang="ru-RU" b="1" dirty="0"/>
              <a:t>предназначен для одновременного или разделенного торможения </a:t>
            </a:r>
            <a:r>
              <a:rPr lang="ru-RU" b="1" dirty="0" smtClean="0"/>
              <a:t>колес </a:t>
            </a:r>
            <a:r>
              <a:rPr lang="ru-RU" dirty="0" smtClean="0"/>
              <a:t>или </a:t>
            </a:r>
            <a:r>
              <a:rPr lang="ru-RU" dirty="0"/>
              <a:t>лыж шасси. Он установлен на кронштейне впереди левого ножного управления и своим рычагом </a:t>
            </a:r>
            <a:r>
              <a:rPr lang="ru-RU" dirty="0" smtClean="0"/>
              <a:t>связан пружинной </a:t>
            </a:r>
            <a:r>
              <a:rPr lang="ru-RU" dirty="0"/>
              <a:t>тягой с коромыслом педалей ножного управления.</a:t>
            </a:r>
          </a:p>
          <a:p>
            <a:r>
              <a:rPr lang="ru-RU" dirty="0"/>
              <a:t>Дифференциал ПУ-8/1 состоит из корпуса </a:t>
            </a:r>
            <a:r>
              <a:rPr lang="ru-RU" i="1" dirty="0"/>
              <a:t>9, рычага 1, коромысла 3, двух поршней 5, двух </a:t>
            </a:r>
            <a:r>
              <a:rPr lang="ru-RU" i="1" dirty="0" smtClean="0"/>
              <a:t>чулочных </a:t>
            </a:r>
            <a:r>
              <a:rPr lang="ru-RU" dirty="0" smtClean="0"/>
              <a:t>мембран </a:t>
            </a:r>
            <a:r>
              <a:rPr lang="ru-RU" i="1" dirty="0"/>
              <a:t>6, двух предохранительных (впускных) клапанов 8, двух прижимных колец 4, двух </a:t>
            </a:r>
            <a:r>
              <a:rPr lang="ru-RU" i="1" dirty="0" smtClean="0"/>
              <a:t>регулировочных </a:t>
            </a:r>
            <a:r>
              <a:rPr lang="ru-RU" dirty="0" smtClean="0"/>
              <a:t>винтов </a:t>
            </a:r>
            <a:r>
              <a:rPr lang="ru-RU" i="1" dirty="0"/>
              <a:t>2 и трех штуцеров 7. Два боковых штуцера связаны с магистралями, идущими к тормозам колес, и </a:t>
            </a:r>
            <a:r>
              <a:rPr lang="ru-RU" i="1" dirty="0" smtClean="0"/>
              <a:t>один </a:t>
            </a:r>
            <a:r>
              <a:rPr lang="ru-RU" dirty="0" smtClean="0"/>
              <a:t>— </a:t>
            </a:r>
            <a:r>
              <a:rPr lang="ru-RU" dirty="0"/>
              <a:t>с магистралью, идущей от редукционного клапана ПУ-7.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61150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Работа дифференциала ПУ-8/1. При нейтральном положении педалей ножного управления и нажатии </a:t>
            </a:r>
            <a:r>
              <a:rPr lang="ru-RU" b="1" dirty="0" smtClean="0"/>
              <a:t>на </a:t>
            </a:r>
            <a:r>
              <a:rPr lang="ru-RU" dirty="0" smtClean="0"/>
              <a:t>гашетку </a:t>
            </a:r>
            <a:r>
              <a:rPr lang="ru-RU" dirty="0"/>
              <a:t>редукционного клапана ПУ-7 происходит одновременное торможение обоих колес или </a:t>
            </a:r>
            <a:r>
              <a:rPr lang="ru-RU" dirty="0" smtClean="0"/>
              <a:t>лыж. </a:t>
            </a:r>
            <a:r>
              <a:rPr lang="ru-RU" dirty="0"/>
              <a:t>При этом сжатый воздух, поступающий от редукционного клапана ПУ-7, перемещает поршни вверх </a:t>
            </a:r>
            <a:r>
              <a:rPr lang="ru-RU" dirty="0" smtClean="0"/>
              <a:t>до упора </a:t>
            </a:r>
            <a:r>
              <a:rPr lang="ru-RU" dirty="0"/>
              <a:t>в коромысло и идет через щели между предохранительными клапанами и корпусом дифференциала к</a:t>
            </a:r>
          </a:p>
          <a:p>
            <a:r>
              <a:rPr lang="ru-RU" dirty="0"/>
              <a:t>тормозам колес, где происходит одновременное торможение обеих колес шасси или лыж.</a:t>
            </a:r>
          </a:p>
          <a:p>
            <a:r>
              <a:rPr lang="ru-RU" dirty="0"/>
              <a:t>Если отпустить тормозную гашетку, то воздух по тем же каналам дифференциала выйдет из тормозов </a:t>
            </a:r>
            <a:r>
              <a:rPr lang="ru-RU" dirty="0" smtClean="0"/>
              <a:t>в атмосферу </a:t>
            </a:r>
            <a:r>
              <a:rPr lang="ru-RU" dirty="0"/>
              <a:t>через отверстия в толкателе клапана ПУ-7.</a:t>
            </a:r>
          </a:p>
          <a:p>
            <a:r>
              <a:rPr lang="ru-RU" dirty="0"/>
              <a:t>Раздельное торможение колес осуществляется следующим образом. При нажатии на тормозную гашетку </a:t>
            </a:r>
            <a:r>
              <a:rPr lang="ru-RU" dirty="0" smtClean="0"/>
              <a:t>и отклонении </a:t>
            </a:r>
            <a:r>
              <a:rPr lang="ru-RU" dirty="0"/>
              <a:t>педалей ножного управления перемещение с педалей передается на рычаг дифференциала. </a:t>
            </a:r>
            <a:r>
              <a:rPr lang="ru-RU" dirty="0" smtClean="0"/>
              <a:t>При этом </a:t>
            </a:r>
            <a:r>
              <a:rPr lang="ru-RU" dirty="0"/>
              <a:t>если нажать на правую педаль ножного управления, затормаживается правое колесо и, наоборот, </a:t>
            </a:r>
            <a:r>
              <a:rPr lang="ru-RU" dirty="0" smtClean="0"/>
              <a:t>при нажатии </a:t>
            </a:r>
            <a:r>
              <a:rPr lang="ru-RU" dirty="0"/>
              <a:t>на левую педаль затормаживается левое колесо, а правое растормаживается.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Трубопроводы воздушной системы в основном выполнены из трубок диаметром 6 </a:t>
            </a:r>
            <a:r>
              <a:rPr lang="ru-RU" b="1" i="1" dirty="0"/>
              <a:t>мм, за </a:t>
            </a:r>
            <a:r>
              <a:rPr lang="ru-RU" b="1" i="1" dirty="0" smtClean="0"/>
              <a:t>исключением </a:t>
            </a:r>
            <a:r>
              <a:rPr lang="ru-RU" dirty="0" smtClean="0"/>
              <a:t>трубопровода </a:t>
            </a:r>
            <a:r>
              <a:rPr lang="ru-RU" dirty="0"/>
              <a:t>от фильтра-отстойника до автомата давления, который изготовлен из трубок диаметром 8 </a:t>
            </a:r>
            <a:r>
              <a:rPr lang="ru-RU" i="1" dirty="0"/>
              <a:t>мм.</a:t>
            </a:r>
          </a:p>
          <a:p>
            <a:r>
              <a:rPr lang="ru-RU" dirty="0"/>
              <a:t>Трубопроводы изготовлены из материала </a:t>
            </a:r>
            <a:r>
              <a:rPr lang="ru-RU" dirty="0" err="1"/>
              <a:t>АМгМ</a:t>
            </a:r>
            <a:r>
              <a:rPr lang="ru-RU" dirty="0"/>
              <a:t>.</a:t>
            </a:r>
          </a:p>
          <a:p>
            <a:r>
              <a:rPr lang="ru-RU" dirty="0"/>
              <a:t>Соединение трубопроводов со штуцерами осуществляется по конической развальцовке. </a:t>
            </a:r>
            <a:r>
              <a:rPr lang="ru-RU" dirty="0" smtClean="0"/>
              <a:t>Трубопроводы крепятся </a:t>
            </a:r>
            <a:r>
              <a:rPr lang="ru-RU" dirty="0"/>
              <a:t>к каркасу самолета посредством колодочек и хомутиков. Хомутик на шпангоуте № 6 металлизирован.</a:t>
            </a:r>
          </a:p>
          <a:p>
            <a:r>
              <a:rPr lang="ru-RU" dirty="0"/>
              <a:t>Все трубопроводы перед монтажом испытываются под давлением воздуха 75 </a:t>
            </a:r>
            <a:r>
              <a:rPr lang="ru-RU" i="1" dirty="0"/>
              <a:t>кгс/см2 в течение 5 мин.</a:t>
            </a:r>
          </a:p>
          <a:p>
            <a:r>
              <a:rPr lang="ru-RU" dirty="0"/>
              <a:t>Трубопроводы воздушной системы окрашены в черный цвет эмалью А12.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3. ОСОБЕННОСТИ ВОЗДУШНОЙ СИСТЕМЫ ДВОЙНОГО УПРАВЛЕНИЯ ТОРМОЗАМИ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Система двойного управления тормозами колес шасси устанавливается на некоторых самолетах </a:t>
            </a:r>
            <a:r>
              <a:rPr lang="ru-RU" dirty="0" smtClean="0"/>
              <a:t>Ан-2, предназначенных </a:t>
            </a:r>
            <a:r>
              <a:rPr lang="ru-RU" dirty="0"/>
              <a:t>для учебных целей. Применение такой системы позволяет пилоту-инструктору влиять </a:t>
            </a:r>
            <a:r>
              <a:rPr lang="ru-RU" dirty="0" smtClean="0"/>
              <a:t>на способ </a:t>
            </a:r>
            <a:r>
              <a:rPr lang="ru-RU" dirty="0"/>
              <a:t>торможения самолета учеником, и в случае необходимости инструктор может взять </a:t>
            </a:r>
            <a:r>
              <a:rPr lang="ru-RU" dirty="0" smtClean="0"/>
              <a:t>управление тормозами </a:t>
            </a:r>
            <a:r>
              <a:rPr lang="ru-RU" dirty="0"/>
              <a:t>колес полностью на себя. Для устранения возможности капотажа во время посадки, </a:t>
            </a:r>
            <a:r>
              <a:rPr lang="ru-RU" dirty="0" smtClean="0"/>
              <a:t>вызванного чрезмерно </a:t>
            </a:r>
            <a:r>
              <a:rPr lang="ru-RU" dirty="0"/>
              <a:t>резким торможением, на самолете установлена система аварийного расторможения колес.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5004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Тормозная система такого самолета (рис. 6.8) имеет следующие особенности:</a:t>
            </a:r>
          </a:p>
          <a:p>
            <a:r>
              <a:rPr lang="ru-RU" dirty="0"/>
              <a:t>— на правой штурвальной колонке, также как на левой, установлен редакционный клапан ПУ-7;</a:t>
            </a:r>
          </a:p>
          <a:p>
            <a:r>
              <a:rPr lang="ru-RU" dirty="0"/>
              <a:t>— в систему дополнительно включены: электромагнитный клапан УП-30/1 и воздушный </a:t>
            </a:r>
            <a:r>
              <a:rPr lang="ru-RU" dirty="0" smtClean="0"/>
              <a:t>переключатель ПУ-9</a:t>
            </a:r>
            <a:r>
              <a:rPr lang="ru-RU" dirty="0"/>
              <a:t>. Агрегаты УП-30/1 ПУ-9 установлены на кронштейнах, укрепленных на трубе системы </a:t>
            </a:r>
            <a:r>
              <a:rPr lang="ru-RU" dirty="0" smtClean="0"/>
              <a:t>управления самолетом </a:t>
            </a:r>
            <a:r>
              <a:rPr lang="ru-RU" dirty="0"/>
              <a:t>под полом кабины пилотов;</a:t>
            </a:r>
          </a:p>
          <a:p>
            <a:r>
              <a:rPr lang="ru-RU" dirty="0"/>
              <a:t>— на правом штурвале установлена кнопка растормаживания К4М, которая служит для </a:t>
            </a:r>
            <a:r>
              <a:rPr lang="ru-RU" dirty="0" smtClean="0"/>
              <a:t>управления электромагнитным </a:t>
            </a:r>
            <a:r>
              <a:rPr lang="ru-RU" dirty="0"/>
              <a:t>клапаном УП-30/1.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Агрегаты системы двойного управления тормозами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Воздушный переключатель ПУ-9 предназначен для пропускания сжатого воздуха только лишь в </a:t>
            </a:r>
            <a:r>
              <a:rPr lang="ru-RU" b="1" dirty="0" smtClean="0"/>
              <a:t>одном </a:t>
            </a:r>
            <a:r>
              <a:rPr lang="ru-RU" dirty="0" smtClean="0"/>
              <a:t>направлении </a:t>
            </a:r>
            <a:r>
              <a:rPr lang="ru-RU" dirty="0"/>
              <a:t>и по существу является обратным клапаном. Он состоит из корпуса, двух клапанов и </a:t>
            </a:r>
            <a:r>
              <a:rPr lang="ru-RU" dirty="0" smtClean="0"/>
              <a:t>трех штуцеров </a:t>
            </a:r>
            <a:r>
              <a:rPr lang="ru-RU" dirty="0"/>
              <a:t>— двух штуцеров подвода воздуха от ПУ-7 правого и левого штурвалов и одного штуцера </a:t>
            </a:r>
            <a:r>
              <a:rPr lang="ru-RU" dirty="0" smtClean="0"/>
              <a:t>отвода воздуха </a:t>
            </a:r>
            <a:r>
              <a:rPr lang="ru-RU" dirty="0"/>
              <a:t>к тормозам.</a:t>
            </a:r>
          </a:p>
          <a:p>
            <a:r>
              <a:rPr lang="ru-RU" dirty="0"/>
              <a:t>Воздушный переключатель ПУ-9 рассчитан на максимальное рабочее давление 12 </a:t>
            </a:r>
            <a:r>
              <a:rPr lang="ru-RU" i="1" dirty="0"/>
              <a:t>кгс/см2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610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Электромагнитный клапан </a:t>
            </a:r>
            <a:r>
              <a:rPr lang="ru-RU" b="1" dirty="0" smtClean="0"/>
              <a:t>УП-ЗО/1 </a:t>
            </a:r>
            <a:r>
              <a:rPr lang="ru-RU" b="1" dirty="0"/>
              <a:t>служит для подачи сжатого воздуха к тормозам колес </a:t>
            </a:r>
            <a:r>
              <a:rPr lang="ru-RU" b="1" dirty="0" smtClean="0"/>
              <a:t>или </a:t>
            </a:r>
            <a:r>
              <a:rPr lang="ru-RU" dirty="0" smtClean="0"/>
              <a:t>для </a:t>
            </a:r>
            <a:r>
              <a:rPr lang="ru-RU" dirty="0"/>
              <a:t>сообщения тормозных камер с атмосферой.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5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57166"/>
            <a:ext cx="183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Работа системы.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Редукционные клапаны ПУ-7 включены параллельно, поэтому сжатый воздух из баллона подается </a:t>
            </a:r>
            <a:r>
              <a:rPr lang="ru-RU" dirty="0" smtClean="0"/>
              <a:t>по трубопроводам </a:t>
            </a:r>
            <a:r>
              <a:rPr lang="ru-RU" dirty="0"/>
              <a:t>к клапанам ПУ-7 на обоих штурвалах (рис. 6.11).</a:t>
            </a:r>
          </a:p>
          <a:p>
            <a:r>
              <a:rPr lang="ru-RU" dirty="0"/>
              <a:t>При нажатии на тормозную гашетку на любом штурвале или на обоих одновременно сжатый </a:t>
            </a:r>
            <a:r>
              <a:rPr lang="ru-RU" dirty="0" smtClean="0"/>
              <a:t>воздух подается </a:t>
            </a:r>
            <a:r>
              <a:rPr lang="ru-RU" dirty="0"/>
              <a:t>к тормозам колес. При этом воздушный переключатель ПУ-9 исключает стравливание воздуха </a:t>
            </a:r>
            <a:r>
              <a:rPr lang="ru-RU" dirty="0" smtClean="0"/>
              <a:t>из тормозов </a:t>
            </a:r>
            <a:r>
              <a:rPr lang="ru-RU" dirty="0"/>
              <a:t>колес в атмосферу через тот клапан ПУ-7, у которого не обжат </a:t>
            </a:r>
            <a:r>
              <a:rPr lang="ru-RU" dirty="0" smtClean="0"/>
              <a:t>толкатель.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80486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нажатии на кнопку расторможения К4М, расположенную на правом штурвале, происходит </a:t>
            </a:r>
            <a:r>
              <a:rPr lang="ru-RU" dirty="0" smtClean="0"/>
              <a:t>подача напряжения </a:t>
            </a:r>
            <a:r>
              <a:rPr lang="ru-RU" dirty="0"/>
              <a:t>на обмотку электромагнитного клапана УП-30/1, что приведет к стравливанию </a:t>
            </a:r>
            <a:r>
              <a:rPr lang="ru-RU" dirty="0" smtClean="0"/>
              <a:t>воздуха, поступающего </a:t>
            </a:r>
            <a:r>
              <a:rPr lang="ru-RU" dirty="0"/>
              <a:t>к тормозам колес от левого ПУ-7. Процесс расторможения длится до момента снятия усилия </a:t>
            </a:r>
            <a:r>
              <a:rPr lang="ru-RU" dirty="0" smtClean="0"/>
              <a:t>с кнопки </a:t>
            </a:r>
            <a:r>
              <a:rPr lang="ru-RU" dirty="0"/>
              <a:t>К4М. В течение всего этого времени клапан УП-30/1 сообщен с атмосферой и нажатие на </a:t>
            </a:r>
            <a:r>
              <a:rPr lang="ru-RU" dirty="0" smtClean="0"/>
              <a:t>тормозную гашетку </a:t>
            </a:r>
            <a:r>
              <a:rPr lang="ru-RU" dirty="0"/>
              <a:t>левого штурвала не дает эффекта торможения.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Тормозить можно тогда лишь с правого штурвала, так как в данном случае сжатый воздух через </a:t>
            </a:r>
            <a:r>
              <a:rPr lang="ru-RU" dirty="0" smtClean="0"/>
              <a:t>клапан ПУ-7 </a:t>
            </a:r>
            <a:r>
              <a:rPr lang="ru-RU" dirty="0"/>
              <a:t>и переключатель ПУ-9 подается непосредственно к тормозам колес, минуя открытый </a:t>
            </a:r>
            <a:r>
              <a:rPr lang="ru-RU" dirty="0" smtClean="0"/>
              <a:t>электромагнитный клапан </a:t>
            </a:r>
            <a:r>
              <a:rPr lang="ru-RU" dirty="0"/>
              <a:t>УП-З0/1. На самолете с двойным управлением тормозами ученик должен занимать левое </a:t>
            </a:r>
            <a:r>
              <a:rPr lang="ru-RU" dirty="0" smtClean="0"/>
              <a:t>сиденье пилота</a:t>
            </a:r>
            <a:r>
              <a:rPr lang="ru-RU" dirty="0"/>
              <a:t>, а инструктор — правое.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836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2. АГРЕГАТЫ ВОЗДУШНОЙ СИСТЕМЫ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Компрессор АК-50М — авиационный двухступенчатый, не выключающийся, воздушного </a:t>
            </a:r>
            <a:r>
              <a:rPr lang="ru-RU" b="1" dirty="0" smtClean="0"/>
              <a:t>охлаждения, </a:t>
            </a:r>
            <a:r>
              <a:rPr lang="ru-RU" dirty="0" smtClean="0"/>
              <a:t>рассчитанный </a:t>
            </a:r>
            <a:r>
              <a:rPr lang="ru-RU" dirty="0"/>
              <a:t>на давление 50 </a:t>
            </a:r>
            <a:r>
              <a:rPr lang="ru-RU" i="1" dirty="0"/>
              <a:t>кгс/см2 Компрессор смонтирован на задней крышке картера двигателя с </a:t>
            </a:r>
            <a:r>
              <a:rPr lang="ru-RU" i="1" dirty="0" smtClean="0"/>
              <a:t>правой </a:t>
            </a:r>
            <a:r>
              <a:rPr lang="ru-RU" dirty="0" smtClean="0"/>
              <a:t>стороны</a:t>
            </a:r>
            <a:r>
              <a:rPr lang="ru-RU" dirty="0"/>
              <a:t>. Производительность компрессора 8 </a:t>
            </a:r>
            <a:r>
              <a:rPr lang="ru-RU" i="1" dirty="0"/>
              <a:t>л воздуха под давлением 50 кгс/см2 в течение 22 мин.</a:t>
            </a:r>
          </a:p>
          <a:p>
            <a:r>
              <a:rPr lang="ru-RU" dirty="0"/>
              <a:t>Необходимая скорость воздуха для обдува цилиндра компрессора составляет не менее 72 </a:t>
            </a:r>
            <a:r>
              <a:rPr lang="ru-RU" i="1" dirty="0"/>
              <a:t>км/ч.</a:t>
            </a:r>
          </a:p>
          <a:p>
            <a:r>
              <a:rPr lang="ru-RU" dirty="0"/>
              <a:t>Воздушный компрессор АК-50М (рис. 6.2) состоит из картера </a:t>
            </a:r>
            <a:r>
              <a:rPr lang="ru-RU" i="1" dirty="0"/>
              <a:t>9, эксцентрикового валика 1, поршня 2 </a:t>
            </a:r>
            <a:r>
              <a:rPr lang="ru-RU" i="1" dirty="0" smtClean="0"/>
              <a:t>с </a:t>
            </a:r>
            <a:r>
              <a:rPr lang="ru-RU" dirty="0" smtClean="0"/>
              <a:t>кольцами</a:t>
            </a:r>
            <a:r>
              <a:rPr lang="ru-RU" dirty="0"/>
              <a:t>, цилиндра </a:t>
            </a:r>
            <a:r>
              <a:rPr lang="ru-RU" i="1" dirty="0"/>
              <a:t>7 1-й ступени, цилиндра 8 2-й ступени, всасывающего 6, нагнетающего 3 и перепускного </a:t>
            </a:r>
            <a:r>
              <a:rPr lang="ru-RU" i="1" dirty="0" smtClean="0"/>
              <a:t>4 </a:t>
            </a:r>
            <a:r>
              <a:rPr lang="ru-RU" dirty="0" smtClean="0"/>
              <a:t>клапанов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721523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Автомат давления </a:t>
            </a:r>
            <a:r>
              <a:rPr lang="ru-RU" b="1" dirty="0" smtClean="0"/>
              <a:t>АД-50 </a:t>
            </a:r>
            <a:r>
              <a:rPr lang="ru-RU" b="1" dirty="0"/>
              <a:t>служит для поддержания постоянного давления в воздушной системе </a:t>
            </a:r>
            <a:r>
              <a:rPr lang="ru-RU" b="1" dirty="0" smtClean="0"/>
              <a:t>в </a:t>
            </a:r>
            <a:r>
              <a:rPr lang="ru-RU" dirty="0" smtClean="0"/>
              <a:t>пределах </a:t>
            </a:r>
            <a:r>
              <a:rPr lang="ru-RU" dirty="0"/>
              <a:t>40÷50 </a:t>
            </a:r>
            <a:r>
              <a:rPr lang="ru-RU" i="1" dirty="0"/>
              <a:t>кгс/см2. Автомат установлен слева под полом кабины пилотов на шпангоуте 3.</a:t>
            </a:r>
          </a:p>
          <a:p>
            <a:r>
              <a:rPr lang="ru-RU" dirty="0"/>
              <a:t>Автомат давления состоит из литого алюминиевого корпуса, поршня </a:t>
            </a:r>
            <a:r>
              <a:rPr lang="ru-RU" i="1" dirty="0"/>
              <a:t>4, редукционной пружины </a:t>
            </a:r>
            <a:r>
              <a:rPr lang="ru-RU" i="1" dirty="0" smtClean="0"/>
              <a:t>6, </a:t>
            </a:r>
            <a:r>
              <a:rPr lang="ru-RU" dirty="0" smtClean="0"/>
              <a:t>обратного </a:t>
            </a:r>
            <a:r>
              <a:rPr lang="ru-RU" dirty="0"/>
              <a:t>клапана </a:t>
            </a:r>
            <a:r>
              <a:rPr lang="ru-RU" i="1" dirty="0"/>
              <a:t>3, сетчатого фильтра конической формы 2, иглы 1, двуплечего рычага иглы 5, гайки иглы </a:t>
            </a:r>
            <a:r>
              <a:rPr lang="ru-RU" i="1" dirty="0" smtClean="0"/>
              <a:t>9, </a:t>
            </a:r>
            <a:r>
              <a:rPr lang="ru-RU" dirty="0" smtClean="0"/>
              <a:t>фиксатора </a:t>
            </a:r>
            <a:r>
              <a:rPr lang="ru-RU" i="1" dirty="0"/>
              <a:t>7, ролика фиксатора 8. На корпусе АД-50 расположены штуцеры присоединения трубопроводов.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4390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Редукционный клапан ПУ-7 является управляющим агрегатом и служит для подачи сжатого воздуха </a:t>
            </a:r>
            <a:r>
              <a:rPr lang="ru-RU" b="1" dirty="0" smtClean="0"/>
              <a:t>с </a:t>
            </a:r>
            <a:r>
              <a:rPr lang="ru-RU" dirty="0" smtClean="0"/>
              <a:t>редукционным </a:t>
            </a:r>
            <a:r>
              <a:rPr lang="ru-RU" dirty="0"/>
              <a:t>давлением к тормозам колес основного шасси. Редуцирование давления воздуха производится </a:t>
            </a:r>
            <a:r>
              <a:rPr lang="ru-RU" dirty="0" smtClean="0"/>
              <a:t>с 40÷50 </a:t>
            </a:r>
            <a:r>
              <a:rPr lang="ru-RU" i="1" dirty="0"/>
              <a:t>кгс/см2 до величины 0÷11 кгс/см2. Значение редукционного давления зависит от усилия нажатия </a:t>
            </a:r>
            <a:r>
              <a:rPr lang="ru-RU" i="1" dirty="0" smtClean="0"/>
              <a:t>на </a:t>
            </a:r>
            <a:r>
              <a:rPr lang="ru-RU" dirty="0" smtClean="0"/>
              <a:t>гашетку </a:t>
            </a:r>
            <a:r>
              <a:rPr lang="ru-RU" dirty="0"/>
              <a:t>управления тормозами колес на левой штурвальной </a:t>
            </a:r>
            <a:r>
              <a:rPr lang="ru-RU" dirty="0" smtClean="0"/>
              <a:t>колонке. </a:t>
            </a:r>
            <a:r>
              <a:rPr lang="ru-RU" dirty="0"/>
              <a:t>Клапан ПУ-7 расположен в верхней передней части левой штурвальной колонки.</a:t>
            </a:r>
          </a:p>
          <a:p>
            <a:r>
              <a:rPr lang="ru-RU" dirty="0"/>
              <a:t>Клапан </a:t>
            </a:r>
            <a:r>
              <a:rPr lang="ru-RU" dirty="0" smtClean="0"/>
              <a:t>ПУ-7 </a:t>
            </a:r>
            <a:r>
              <a:rPr lang="ru-RU" dirty="0"/>
              <a:t>состоит из корпуса </a:t>
            </a:r>
            <a:r>
              <a:rPr lang="ru-RU" i="1" dirty="0"/>
              <a:t>12, поршня 10, редукционной пружины 3, чулочной </a:t>
            </a:r>
            <a:r>
              <a:rPr lang="ru-RU" i="1" dirty="0" smtClean="0"/>
              <a:t>резиновой </a:t>
            </a:r>
            <a:r>
              <a:rPr lang="ru-RU" dirty="0" smtClean="0"/>
              <a:t>мембраны </a:t>
            </a:r>
            <a:r>
              <a:rPr lang="ru-RU" i="1" dirty="0"/>
              <a:t>11, толкателя 13, зажимного кольца 2, гайки 1, </a:t>
            </a:r>
            <a:r>
              <a:rPr lang="ru-RU" i="1" dirty="0" smtClean="0"/>
              <a:t>большого 4 </a:t>
            </a:r>
            <a:r>
              <a:rPr lang="ru-RU" i="1" dirty="0"/>
              <a:t>и малого 5 клапанов выпуска, большого </a:t>
            </a:r>
            <a:r>
              <a:rPr lang="ru-RU" i="1" dirty="0" smtClean="0"/>
              <a:t>6 </a:t>
            </a:r>
            <a:r>
              <a:rPr lang="ru-RU" dirty="0" smtClean="0"/>
              <a:t>и </a:t>
            </a:r>
            <a:r>
              <a:rPr lang="ru-RU" dirty="0"/>
              <a:t>малого </a:t>
            </a:r>
            <a:r>
              <a:rPr lang="ru-RU" i="1" dirty="0"/>
              <a:t>7 клапанов впуска, пружин клапанов, двух направляющих втулок клапанов, седла большого </a:t>
            </a:r>
            <a:r>
              <a:rPr lang="ru-RU" i="1" dirty="0" smtClean="0"/>
              <a:t>клапана </a:t>
            </a:r>
            <a:r>
              <a:rPr lang="ru-RU" dirty="0" smtClean="0"/>
              <a:t>впуска</a:t>
            </a:r>
            <a:r>
              <a:rPr lang="ru-RU" dirty="0"/>
              <a:t>, штуцеров </a:t>
            </a:r>
            <a:r>
              <a:rPr lang="ru-RU" i="1" dirty="0"/>
              <a:t>8 и 9 подвода и отвода воздуха.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00372"/>
            <a:ext cx="650082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39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Фильтр—отстойник ФТ-1300 расположен в самой нижней точке воздушной системы и крепится к</a:t>
            </a:r>
          </a:p>
          <a:p>
            <a:r>
              <a:rPr lang="ru-RU" dirty="0"/>
              <a:t>шпангоуту № 3 фюзеляжа под полом кабины пилотов возле нижнего люка. При движении воздуха </a:t>
            </a:r>
            <a:r>
              <a:rPr lang="ru-RU" dirty="0" smtClean="0"/>
              <a:t>через фильтр-отстойник </a:t>
            </a:r>
            <a:r>
              <a:rPr lang="ru-RU" dirty="0"/>
              <a:t>в его внутреннем объеме образуется вихрь. Вследствие этого, частицы жидкости оседают </a:t>
            </a:r>
            <a:r>
              <a:rPr lang="ru-RU" dirty="0" smtClean="0"/>
              <a:t>на стенках </a:t>
            </a:r>
            <a:r>
              <a:rPr lang="ru-RU" dirty="0"/>
              <a:t>фильтра и скапливаются в его нижней части, образуя отстой. Слив отстоя из </a:t>
            </a:r>
            <a:r>
              <a:rPr lang="ru-RU" dirty="0" smtClean="0"/>
              <a:t>фильтра-отстойника производится </a:t>
            </a:r>
            <a:r>
              <a:rPr lang="ru-RU" dirty="0"/>
              <a:t>через кран. Для слива отстоя необходимо повернуть маховик крана </a:t>
            </a:r>
            <a:r>
              <a:rPr lang="ru-RU" i="1" dirty="0"/>
              <a:t>3. В закрытом </a:t>
            </a:r>
            <a:r>
              <a:rPr lang="ru-RU" i="1" dirty="0" smtClean="0"/>
              <a:t>положении </a:t>
            </a:r>
            <a:r>
              <a:rPr lang="ru-RU" dirty="0" smtClean="0"/>
              <a:t>маховик </a:t>
            </a:r>
            <a:r>
              <a:rPr lang="ru-RU" dirty="0"/>
              <a:t>контрится проволокой. В процессе эксплуатации отстой из </a:t>
            </a:r>
            <a:r>
              <a:rPr lang="ru-RU" dirty="0" smtClean="0"/>
              <a:t>фильтра-отстойника сливают </a:t>
            </a:r>
            <a:r>
              <a:rPr lang="ru-RU" dirty="0"/>
              <a:t>при </a:t>
            </a:r>
            <a:r>
              <a:rPr lang="ru-RU" dirty="0" smtClean="0"/>
              <a:t>каждом послеполетном </a:t>
            </a:r>
            <a:r>
              <a:rPr lang="ru-RU" dirty="0"/>
              <a:t>техническом обслуживании и при кратковременной стоянке. Перед вылетом </a:t>
            </a:r>
            <a:r>
              <a:rPr lang="ru-RU" dirty="0" smtClean="0"/>
              <a:t>необходимо убедиться</a:t>
            </a:r>
            <a:r>
              <a:rPr lang="ru-RU" dirty="0"/>
              <a:t>, что кран фильтра-отстойника закрыт и законтрен.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86058"/>
            <a:ext cx="592455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Прямоточный </a:t>
            </a:r>
            <a:r>
              <a:rPr lang="ru-RU" b="1" dirty="0" smtClean="0"/>
              <a:t>фильтр </a:t>
            </a:r>
            <a:r>
              <a:rPr lang="ru-RU" b="1" dirty="0"/>
              <a:t>предназначен для очистки воздуха, подаваемого в баллон. В </a:t>
            </a:r>
            <a:r>
              <a:rPr lang="ru-RU" b="1" dirty="0" smtClean="0"/>
              <a:t>корпусе </a:t>
            </a:r>
            <a:r>
              <a:rPr lang="ru-RU" dirty="0" smtClean="0"/>
              <a:t>фильтра </a:t>
            </a:r>
            <a:r>
              <a:rPr lang="ru-RU" dirty="0"/>
              <a:t>имеется ряд металлических сеток и войлочных прокладок, служащих для очистки воздуха.</a:t>
            </a:r>
          </a:p>
          <a:p>
            <a:r>
              <a:rPr lang="ru-RU" dirty="0"/>
              <a:t>Направление потока воздуха показано на рисунке стрелкой. Прямоточный фильтр смонтирован на шпангоуте </a:t>
            </a:r>
            <a:r>
              <a:rPr lang="ru-RU" dirty="0" smtClean="0"/>
              <a:t>З рядом </a:t>
            </a:r>
            <a:r>
              <a:rPr lang="ru-RU" dirty="0"/>
              <a:t>с автоматом давления.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7222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Кран наполнения </a:t>
            </a:r>
            <a:r>
              <a:rPr lang="ru-RU" b="1" dirty="0" smtClean="0"/>
              <a:t>КН-9750/Д </a:t>
            </a:r>
            <a:r>
              <a:rPr lang="ru-RU" b="1" dirty="0"/>
              <a:t>установлен на левом пульте кабины пилотов. Кран состоит </a:t>
            </a:r>
            <a:r>
              <a:rPr lang="ru-RU" b="1" dirty="0" smtClean="0"/>
              <a:t>из </a:t>
            </a:r>
            <a:r>
              <a:rPr lang="ru-RU" dirty="0" smtClean="0"/>
              <a:t>корпуса</a:t>
            </a:r>
            <a:r>
              <a:rPr lang="ru-RU" dirty="0"/>
              <a:t>, в который вмонтирована запорная игла с пружиной и </a:t>
            </a:r>
            <a:r>
              <a:rPr lang="ru-RU" dirty="0" err="1"/>
              <a:t>маховичком</a:t>
            </a:r>
            <a:r>
              <a:rPr lang="ru-RU" dirty="0"/>
              <a:t>, редукционного клапана, </a:t>
            </a:r>
            <a:r>
              <a:rPr lang="ru-RU" dirty="0" smtClean="0"/>
              <a:t>штуцеров и </a:t>
            </a:r>
            <a:r>
              <a:rPr lang="ru-RU" dirty="0"/>
              <a:t>направляющей гайки иглы.</a:t>
            </a:r>
          </a:p>
          <a:p>
            <a:r>
              <a:rPr lang="ru-RU" dirty="0"/>
              <a:t>При вращении маховика по часовой стрелке игла крана опускается по резьбе в корпусе и запирает канал </a:t>
            </a:r>
            <a:r>
              <a:rPr lang="ru-RU" dirty="0" smtClean="0"/>
              <a:t>в нижнем </a:t>
            </a:r>
            <a:r>
              <a:rPr lang="ru-RU" dirty="0"/>
              <a:t>штуцере, подводящем воздух в бортовой баллон. Редукционный клапан постоянно сообщается </a:t>
            </a:r>
            <a:r>
              <a:rPr lang="ru-RU" dirty="0" smtClean="0"/>
              <a:t>с линией </a:t>
            </a:r>
            <a:r>
              <a:rPr lang="ru-RU" dirty="0"/>
              <a:t>нагнетания независимо от того, открыт или закрыт кран. Пружина клапана отрегулирована на </a:t>
            </a:r>
            <a:r>
              <a:rPr lang="ru-RU" dirty="0" smtClean="0"/>
              <a:t>давление воздуха </a:t>
            </a:r>
            <a:r>
              <a:rPr lang="ru-RU" dirty="0"/>
              <a:t>50±5 </a:t>
            </a:r>
            <a:r>
              <a:rPr lang="ru-RU" i="1" dirty="0"/>
              <a:t>кгс/см2</a:t>
            </a:r>
          </a:p>
          <a:p>
            <a:r>
              <a:rPr lang="ru-RU" dirty="0"/>
              <a:t>Если давление воздуха в линии нагнетания по какой-либо при чине повышается, излишек </a:t>
            </a:r>
            <a:r>
              <a:rPr lang="ru-RU" dirty="0" smtClean="0"/>
              <a:t>воздуха стравливается </a:t>
            </a:r>
            <a:r>
              <a:rPr lang="ru-RU" dirty="0"/>
              <a:t>через отверстия в корпусе в атмосферу. На стоянке самолета кран наполнения должен </a:t>
            </a:r>
            <a:r>
              <a:rPr lang="ru-RU" dirty="0" smtClean="0"/>
              <a:t>быть всегда </a:t>
            </a:r>
            <a:r>
              <a:rPr lang="ru-RU" dirty="0"/>
              <a:t>закрыт, перед вылетом — открыт.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1735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RePack by Diakov</cp:lastModifiedBy>
  <cp:revision>4</cp:revision>
  <dcterms:created xsi:type="dcterms:W3CDTF">2015-05-25T15:41:37Z</dcterms:created>
  <dcterms:modified xsi:type="dcterms:W3CDTF">2019-02-15T15:31:50Z</dcterms:modified>
</cp:coreProperties>
</file>