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4876-DFC1-4A66-A2B5-1A5326D48A4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FF9B-D22F-4672-AEC0-63BBFB1FA7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14290"/>
            <a:ext cx="315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Глава 5.Шасси самолета Ан-2.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1. ОБЩИЕ СВЕДЕНИЯ О ШАССИ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Шасси служит для передвижения самолета по земле при разбеге перед взлетом, пробеге после посадки </a:t>
            </a:r>
            <a:r>
              <a:rPr lang="ru-RU" dirty="0" smtClean="0"/>
              <a:t>и при </a:t>
            </a:r>
            <a:r>
              <a:rPr lang="ru-RU" dirty="0"/>
              <a:t>передвижении по аэродрому. Шасси воспринимает нагрузки, действующие на самолет во время </a:t>
            </a:r>
            <a:r>
              <a:rPr lang="ru-RU" dirty="0" smtClean="0"/>
              <a:t>посадки и </a:t>
            </a:r>
            <a:r>
              <a:rPr lang="ru-RU" dirty="0"/>
              <a:t>при движении его по земле и передает усилия на силовые элементы планера. Шасси самолета </a:t>
            </a:r>
            <a:r>
              <a:rPr lang="ru-RU" dirty="0" smtClean="0"/>
              <a:t>обычно состоят </a:t>
            </a:r>
            <a:r>
              <a:rPr lang="ru-RU" dirty="0"/>
              <a:t>из трех опор, две из которых, воспринимающие 90% веса самолета, называются основными.</a:t>
            </a:r>
          </a:p>
          <a:p>
            <a:r>
              <a:rPr lang="ru-RU" dirty="0"/>
              <a:t>Если две основные опоры шасси расположены впереди центра тяжести самолета и третья опора под </a:t>
            </a:r>
            <a:r>
              <a:rPr lang="ru-RU" dirty="0" smtClean="0"/>
              <a:t>его хвостовой </a:t>
            </a:r>
            <a:r>
              <a:rPr lang="ru-RU" dirty="0"/>
              <a:t>частью, то такая схема расположения опор носит название «</a:t>
            </a:r>
            <a:r>
              <a:rPr lang="ru-RU" dirty="0" err="1"/>
              <a:t>трехопорное</a:t>
            </a:r>
            <a:r>
              <a:rPr lang="ru-RU" dirty="0"/>
              <a:t> шасси с </a:t>
            </a:r>
            <a:r>
              <a:rPr lang="ru-RU" dirty="0" smtClean="0"/>
              <a:t>хвостовой опорой</a:t>
            </a:r>
            <a:r>
              <a:rPr lang="ru-RU" dirty="0"/>
              <a:t>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Донышко штока 4 изготовлено из стали 30ХГСА, имеет два ушка для крепления амортизатора к </a:t>
            </a:r>
            <a:r>
              <a:rPr lang="ru-RU" b="1" dirty="0" smtClean="0"/>
              <a:t>узлу </a:t>
            </a:r>
            <a:r>
              <a:rPr lang="ru-RU" dirty="0" smtClean="0"/>
              <a:t>фермы </a:t>
            </a:r>
            <a:r>
              <a:rPr lang="ru-RU" dirty="0"/>
              <a:t>центроплана, наружную резьбу для соединения головки с верхней частью штока, отверстие с </a:t>
            </a:r>
            <a:r>
              <a:rPr lang="ru-RU" dirty="0" smtClean="0"/>
              <a:t>резьбой под </a:t>
            </a:r>
            <a:r>
              <a:rPr lang="ru-RU" dirty="0"/>
              <a:t>зарядный клапан 5, трубку, к которой приваривается заливная трубка 6, и контрольное отверстие </a:t>
            </a:r>
            <a:r>
              <a:rPr lang="ru-RU" dirty="0" smtClean="0"/>
              <a:t>для проверки </a:t>
            </a:r>
            <a:r>
              <a:rPr lang="ru-RU" dirty="0"/>
              <a:t>герметичности резинового уплотнения между заливной трубкой и перегородкой штока.</a:t>
            </a:r>
          </a:p>
          <a:p>
            <a:r>
              <a:rPr lang="ru-RU" dirty="0"/>
              <a:t>При сборке резьбы донышка и штока покрывают тонким слоем олова и </a:t>
            </a:r>
            <a:r>
              <a:rPr lang="ru-RU" dirty="0" smtClean="0"/>
              <a:t>свинчивают в нагретом </a:t>
            </a:r>
            <a:r>
              <a:rPr lang="ru-RU" dirty="0"/>
              <a:t>состоянии для получения плотного </a:t>
            </a:r>
            <a:r>
              <a:rPr lang="ru-RU" dirty="0" smtClean="0"/>
              <a:t>соединения </a:t>
            </a:r>
            <a:r>
              <a:rPr lang="ru-RU" dirty="0"/>
              <a:t>по резьбе.</a:t>
            </a:r>
          </a:p>
          <a:p>
            <a:endParaRPr lang="ru-RU" b="1" dirty="0" smtClean="0"/>
          </a:p>
          <a:p>
            <a:r>
              <a:rPr lang="ru-RU" b="1" dirty="0" smtClean="0"/>
              <a:t>Клапан </a:t>
            </a:r>
            <a:r>
              <a:rPr lang="ru-RU" b="1" dirty="0"/>
              <a:t>торможения на обратном </a:t>
            </a:r>
            <a:r>
              <a:rPr lang="ru-RU" b="1" dirty="0" smtClean="0"/>
              <a:t>ходе </a:t>
            </a:r>
            <a:r>
              <a:rPr lang="ru-RU" b="1" dirty="0"/>
              <a:t>предназначен для снижения </a:t>
            </a:r>
            <a:r>
              <a:rPr lang="ru-RU" b="1" dirty="0" smtClean="0"/>
              <a:t>скорости </a:t>
            </a:r>
            <a:r>
              <a:rPr lang="ru-RU" dirty="0" smtClean="0"/>
              <a:t>перемещения </a:t>
            </a:r>
            <a:r>
              <a:rPr lang="ru-RU" dirty="0"/>
              <a:t>штока на обратном ходе. Состоит из гайки-клапана 23, полого болта 24, шайбы 22, гайки 21.</a:t>
            </a:r>
          </a:p>
          <a:p>
            <a:r>
              <a:rPr lang="ru-RU" dirty="0"/>
              <a:t>Клапан установлен в нижней части штока и находится на пути движения жидкости из нижней </a:t>
            </a:r>
            <a:r>
              <a:rPr lang="ru-RU" dirty="0" smtClean="0"/>
              <a:t>части цилиндра </a:t>
            </a:r>
            <a:r>
              <a:rPr lang="ru-RU" dirty="0"/>
              <a:t>в во внутреннюю полость штока при прямом ходе и наоборот — при обратном ходе штока.</a:t>
            </a:r>
          </a:p>
          <a:p>
            <a:endParaRPr lang="ru-RU" dirty="0" smtClean="0"/>
          </a:p>
          <a:p>
            <a:r>
              <a:rPr lang="ru-RU" dirty="0" smtClean="0"/>
              <a:t>Гайка-клапан </a:t>
            </a:r>
            <a:r>
              <a:rPr lang="ru-RU" dirty="0"/>
              <a:t>имеет одно центральное отверстие большого диаметра и четыре боковых </a:t>
            </a:r>
            <a:r>
              <a:rPr lang="ru-RU" dirty="0" smtClean="0"/>
              <a:t>отверстий малого диаметра</a:t>
            </a:r>
            <a:r>
              <a:rPr lang="ru-RU" i="1" dirty="0" smtClean="0"/>
              <a:t>. </a:t>
            </a:r>
            <a:r>
              <a:rPr lang="ru-RU" i="1" dirty="0"/>
              <a:t>В центральное отверстие установлен полый болт с осевым отверстием </a:t>
            </a:r>
            <a:r>
              <a:rPr lang="ru-RU" i="1" dirty="0" smtClean="0"/>
              <a:t>диаметром </a:t>
            </a:r>
            <a:r>
              <a:rPr lang="ru-RU" dirty="0" smtClean="0"/>
              <a:t>2,8 </a:t>
            </a:r>
            <a:r>
              <a:rPr lang="ru-RU" i="1" dirty="0"/>
              <a:t>мм. В верхней части болта установлена шайба, зафиксированная гайкой. Болт вместе с шайбой </a:t>
            </a:r>
            <a:r>
              <a:rPr lang="ru-RU" i="1" dirty="0" smtClean="0"/>
              <a:t>может </a:t>
            </a:r>
            <a:r>
              <a:rPr lang="ru-RU" dirty="0" smtClean="0"/>
              <a:t>перемещаться </a:t>
            </a:r>
            <a:r>
              <a:rPr lang="ru-RU" dirty="0"/>
              <a:t>по оси центрального </a:t>
            </a:r>
            <a:r>
              <a:rPr lang="ru-RU" dirty="0" smtClean="0"/>
              <a:t>отверстия. </a:t>
            </a:r>
            <a:r>
              <a:rPr lang="ru-RU" dirty="0"/>
              <a:t>При верхнем положении болта 24 шайба </a:t>
            </a:r>
            <a:r>
              <a:rPr lang="ru-RU" dirty="0" smtClean="0"/>
              <a:t>22 открывает </a:t>
            </a:r>
            <a:r>
              <a:rPr lang="ru-RU" dirty="0"/>
              <a:t>боковые отверстия в гайке-клапане 23 и жидкость движется через все пять отверстий, </a:t>
            </a:r>
            <a:r>
              <a:rPr lang="ru-RU" dirty="0" smtClean="0"/>
              <a:t>при нижнем </a:t>
            </a:r>
            <a:r>
              <a:rPr lang="ru-RU" dirty="0"/>
              <a:t>— боковые отверстия перекрыты, движение жидкости возможно только через отверстие в болте.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Верхняя и нижняя буксы (поз. 25,18) служат направляющими при движении штока внутри </a:t>
            </a:r>
            <a:r>
              <a:rPr lang="ru-RU" b="1" dirty="0" smtClean="0"/>
              <a:t>цилиндра, </a:t>
            </a:r>
            <a:r>
              <a:rPr lang="ru-RU" dirty="0" smtClean="0"/>
              <a:t>изготовлены </a:t>
            </a:r>
            <a:r>
              <a:rPr lang="ru-RU" dirty="0"/>
              <a:t>из бронзы.</a:t>
            </a:r>
          </a:p>
          <a:p>
            <a:endParaRPr lang="ru-RU" dirty="0" smtClean="0"/>
          </a:p>
          <a:p>
            <a:r>
              <a:rPr lang="ru-RU" dirty="0" smtClean="0"/>
              <a:t>Верхняя </a:t>
            </a:r>
            <a:r>
              <a:rPr lang="ru-RU" dirty="0"/>
              <a:t>букса 25 выполнена как гайка, которая ввернута в верхнюю часть </a:t>
            </a:r>
            <a:r>
              <a:rPr lang="ru-RU" dirty="0" smtClean="0"/>
              <a:t>цилиндра. </a:t>
            </a:r>
            <a:r>
              <a:rPr lang="ru-RU" dirty="0"/>
              <a:t>В теле </a:t>
            </a:r>
            <a:r>
              <a:rPr lang="ru-RU" dirty="0" smtClean="0"/>
              <a:t>верхней буксы </a:t>
            </a:r>
            <a:r>
              <a:rPr lang="ru-RU" dirty="0"/>
              <a:t>проточены две кольцевые канавки, из которых нижняя служит для набивки графитовой смазки СТ, </a:t>
            </a:r>
            <a:r>
              <a:rPr lang="ru-RU" dirty="0" smtClean="0"/>
              <a:t>а верхняя </a:t>
            </a:r>
            <a:r>
              <a:rPr lang="ru-RU" dirty="0"/>
              <a:t>— для фетрового кольца 7, снимающего со штока пыль и грязь при обжатии амортизатора. </a:t>
            </a:r>
            <a:r>
              <a:rPr lang="ru-RU" dirty="0" smtClean="0"/>
              <a:t>Под верхнюю </a:t>
            </a:r>
            <a:r>
              <a:rPr lang="ru-RU" dirty="0"/>
              <a:t>буксу положена кольцевая фибровая прокладка 10, в которую при обратном ходе </a:t>
            </a:r>
            <a:r>
              <a:rPr lang="ru-RU" dirty="0" smtClean="0"/>
              <a:t>амортизатора шток </a:t>
            </a:r>
            <a:r>
              <a:rPr lang="ru-RU" dirty="0"/>
              <a:t>упирается своим буртиком. Верхняя букса контрится двумя винтами.</a:t>
            </a:r>
          </a:p>
          <a:p>
            <a:endParaRPr lang="ru-RU" dirty="0" smtClean="0"/>
          </a:p>
          <a:p>
            <a:r>
              <a:rPr lang="ru-RU" dirty="0" smtClean="0"/>
              <a:t>Нижняя </a:t>
            </a:r>
            <a:r>
              <a:rPr lang="ru-RU" dirty="0"/>
              <a:t>букса выполнена в виде втулки 18, которая установлена в нижней части штока. Нижняя </a:t>
            </a:r>
            <a:r>
              <a:rPr lang="ru-RU" dirty="0" smtClean="0"/>
              <a:t>букса имеет </a:t>
            </a:r>
            <a:r>
              <a:rPr lang="ru-RU" dirty="0"/>
              <a:t>три внешних и три внутренних канавки под уплотнительные кольца. Во внутренние </a:t>
            </a:r>
            <a:r>
              <a:rPr lang="ru-RU" dirty="0" smtClean="0"/>
              <a:t>канавки установлены </a:t>
            </a:r>
            <a:r>
              <a:rPr lang="ru-RU" dirty="0"/>
              <a:t>резиновые кольца, во внешние — резиновые и </a:t>
            </a:r>
            <a:r>
              <a:rPr lang="ru-RU" dirty="0" smtClean="0"/>
              <a:t>кожаные. </a:t>
            </a:r>
            <a:r>
              <a:rPr lang="ru-RU" dirty="0"/>
              <a:t>Кожаные кольца </a:t>
            </a:r>
            <a:r>
              <a:rPr lang="ru-RU" dirty="0" smtClean="0"/>
              <a:t>20, предохраняют </a:t>
            </a:r>
            <a:r>
              <a:rPr lang="ru-RU" dirty="0"/>
              <a:t>резиновые и от их «заволакивания» между цилиндром и бронзовой буксой при </a:t>
            </a:r>
            <a:r>
              <a:rPr lang="ru-RU" dirty="0" smtClean="0"/>
              <a:t>работе амортизатора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Зарядный </a:t>
            </a:r>
            <a:r>
              <a:rPr lang="ru-RU" b="1" dirty="0" smtClean="0"/>
              <a:t>клапан </a:t>
            </a:r>
            <a:r>
              <a:rPr lang="ru-RU" b="1" dirty="0"/>
              <a:t>служит для зарядки амортизатора газом и жидкостью. Клапан ввернут </a:t>
            </a:r>
            <a:r>
              <a:rPr lang="ru-RU" b="1" dirty="0" smtClean="0"/>
              <a:t>в </a:t>
            </a:r>
            <a:r>
              <a:rPr lang="ru-RU" dirty="0" smtClean="0"/>
              <a:t>отверстие </a:t>
            </a:r>
            <a:r>
              <a:rPr lang="ru-RU" dirty="0"/>
              <a:t>на донышке штока. К этому же отверстию с внутренней стороны приварена заливная трубка. </a:t>
            </a:r>
            <a:r>
              <a:rPr lang="ru-RU" dirty="0" smtClean="0"/>
              <a:t>При установленном </a:t>
            </a:r>
            <a:r>
              <a:rPr lang="ru-RU" dirty="0"/>
              <a:t>клапане амортизатор заряжается газом под давлением, при снятом клапане через отверстие </a:t>
            </a:r>
            <a:r>
              <a:rPr lang="ru-RU" dirty="0" smtClean="0"/>
              <a:t>и заливную </a:t>
            </a:r>
            <a:r>
              <a:rPr lang="ru-RU" dirty="0"/>
              <a:t>трубку в амортизатор заправляется рабочая жидкость. Клапан состоит из корпуса, штока с</a:t>
            </a:r>
          </a:p>
          <a:p>
            <a:r>
              <a:rPr lang="ru-RU" dirty="0"/>
              <a:t>резиновым уплотнительным конусом, пружины, двух гаек и крышки клапана с конусом.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Работа амортизатора. </a:t>
            </a:r>
            <a:r>
              <a:rPr lang="ru-RU" dirty="0"/>
              <a:t>При ударе самолета колесами о землю цилиндр амортизатора </a:t>
            </a:r>
            <a:r>
              <a:rPr lang="ru-RU" dirty="0" smtClean="0"/>
              <a:t>перемещается вверх </a:t>
            </a:r>
            <a:r>
              <a:rPr lang="ru-RU" dirty="0"/>
              <a:t>по </a:t>
            </a:r>
            <a:r>
              <a:rPr lang="ru-RU" dirty="0" smtClean="0"/>
              <a:t>штоку. </a:t>
            </a:r>
            <a:r>
              <a:rPr lang="ru-RU" dirty="0"/>
              <a:t>Жидкость, приподняв шайбу клапана, перетекает из цилиндра </a:t>
            </a:r>
            <a:r>
              <a:rPr lang="ru-RU" dirty="0" smtClean="0"/>
              <a:t>в газовую </a:t>
            </a:r>
            <a:r>
              <a:rPr lang="ru-RU" dirty="0"/>
              <a:t>камеру штока через четыре отверстия в гайке диаметром 5,5 мм, отверстие в полом </a:t>
            </a:r>
            <a:r>
              <a:rPr lang="ru-RU" dirty="0" smtClean="0"/>
              <a:t>болте диаметром </a:t>
            </a:r>
            <a:r>
              <a:rPr lang="ru-RU" dirty="0"/>
              <a:t>2,8 мм и сжимает газ в рабочей камере штока.</a:t>
            </a:r>
          </a:p>
          <a:p>
            <a:r>
              <a:rPr lang="ru-RU" dirty="0"/>
              <a:t>При снятии нагрузки с амортизатора жидкость под действием давления газа вытесняется из </a:t>
            </a:r>
            <a:r>
              <a:rPr lang="ru-RU" dirty="0" smtClean="0"/>
              <a:t>рабочей камеры </a:t>
            </a:r>
            <a:r>
              <a:rPr lang="ru-RU" dirty="0"/>
              <a:t>штока. При этом шток выдвигается из </a:t>
            </a:r>
            <a:r>
              <a:rPr lang="ru-RU" dirty="0" smtClean="0"/>
              <a:t>цилиндра. </a:t>
            </a:r>
            <a:r>
              <a:rPr lang="ru-RU" dirty="0"/>
              <a:t>Движущаяся жидкость </a:t>
            </a:r>
            <a:r>
              <a:rPr lang="ru-RU" dirty="0" smtClean="0"/>
              <a:t>нажимает на </a:t>
            </a:r>
            <a:r>
              <a:rPr lang="ru-RU" dirty="0"/>
              <a:t>шайбу клапана, шайба прижимается к гайке-клапану, перекрывает четыре отверстия в гайке </a:t>
            </a:r>
            <a:r>
              <a:rPr lang="ru-RU" dirty="0" smtClean="0"/>
              <a:t>диаметром 5,5 </a:t>
            </a:r>
            <a:r>
              <a:rPr lang="ru-RU" dirty="0"/>
              <a:t>мм и жидкость перетекает обратно в цилиндр только через одно отверстие в полом болте диаметром </a:t>
            </a:r>
            <a:r>
              <a:rPr lang="ru-RU" dirty="0" smtClean="0"/>
              <a:t>2,8 мм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4"/>
            <a:ext cx="537151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378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3.КОЛЕСА ОСНОВНЫХ ОПОР ШАССИ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785794"/>
            <a:ext cx="260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3.1. Конструкция колеса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Колесо шасси </a:t>
            </a:r>
            <a:r>
              <a:rPr lang="ru-RU" dirty="0" smtClean="0"/>
              <a:t>К-150 </a:t>
            </a:r>
            <a:r>
              <a:rPr lang="ru-RU" dirty="0"/>
              <a:t>— размером 800 × 260 </a:t>
            </a:r>
            <a:r>
              <a:rPr lang="ru-RU" i="1" dirty="0"/>
              <a:t>мм, с двумя камерными пневматическими</a:t>
            </a:r>
          </a:p>
          <a:p>
            <a:r>
              <a:rPr lang="ru-RU" dirty="0"/>
              <a:t>тормозами и пневматиками </a:t>
            </a:r>
            <a:r>
              <a:rPr lang="ru-RU" dirty="0" err="1"/>
              <a:t>полубаллонного</a:t>
            </a:r>
            <a:r>
              <a:rPr lang="ru-RU" dirty="0"/>
              <a:t> типа*. Основные части колеса:</a:t>
            </a:r>
          </a:p>
          <a:p>
            <a:r>
              <a:rPr lang="ru-RU" dirty="0"/>
              <a:t>— барабан </a:t>
            </a:r>
            <a:r>
              <a:rPr lang="ru-RU" i="1" dirty="0"/>
              <a:t>8;</a:t>
            </a:r>
          </a:p>
          <a:p>
            <a:r>
              <a:rPr lang="ru-RU" i="1" dirty="0"/>
              <a:t>— съемная реборда 7;</a:t>
            </a:r>
          </a:p>
          <a:p>
            <a:r>
              <a:rPr lang="ru-RU" dirty="0"/>
              <a:t>— два камерных пневматических тормоза </a:t>
            </a:r>
            <a:r>
              <a:rPr lang="ru-RU" i="1" dirty="0"/>
              <a:t>2,9,10,16;</a:t>
            </a:r>
          </a:p>
          <a:p>
            <a:r>
              <a:rPr lang="ru-RU" i="1" dirty="0"/>
              <a:t>— два конических подшипника 15;</a:t>
            </a:r>
          </a:p>
          <a:p>
            <a:r>
              <a:rPr lang="ru-RU" i="1" dirty="0"/>
              <a:t>— обтекатель 12 с гайкой 13;</a:t>
            </a:r>
          </a:p>
          <a:p>
            <a:r>
              <a:rPr lang="ru-RU" i="1" dirty="0"/>
              <a:t>— пневматик, состоящий из покрышки 20 и камеры 21.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3.2. Техническое обслуживание колес основной опоры шасси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 монтажом колес необходимо смазать роликовые подшипники смазкой СТ (НК-50) так, </a:t>
            </a:r>
            <a:r>
              <a:rPr lang="ru-RU" dirty="0" smtClean="0"/>
              <a:t>чтобы заполнилось </a:t>
            </a:r>
            <a:r>
              <a:rPr lang="ru-RU" dirty="0"/>
              <a:t>пространство между роликами и внутренними обоймами роликовых подшипников.</a:t>
            </a:r>
          </a:p>
          <a:p>
            <a:r>
              <a:rPr lang="ru-RU" dirty="0"/>
              <a:t>Отрегулировать установочной гайкой затяжку роликовых подшипников колеса. Затяжка </a:t>
            </a:r>
            <a:r>
              <a:rPr lang="ru-RU" dirty="0" smtClean="0"/>
              <a:t>роликовых подшипников </a:t>
            </a:r>
            <a:r>
              <a:rPr lang="ru-RU" dirty="0"/>
              <a:t>колеса при постановке на полуось шасси должна обеспечить свободное вращение колеса </a:t>
            </a:r>
            <a:r>
              <a:rPr lang="ru-RU" dirty="0" smtClean="0"/>
              <a:t>от руки </a:t>
            </a:r>
            <a:r>
              <a:rPr lang="ru-RU" dirty="0"/>
              <a:t>и отсутствие осевого и радиального люфтов.</a:t>
            </a:r>
          </a:p>
          <a:p>
            <a:r>
              <a:rPr lang="ru-RU" dirty="0"/>
              <a:t>Установочную гайку колеса необходимо контрить проволокой ПВК или КОИ.</a:t>
            </a:r>
          </a:p>
          <a:p>
            <a:r>
              <a:rPr lang="ru-RU" dirty="0"/>
              <a:t>После монтажа колеса нужно нанести нитролаком красного цвета метки шириной 25—30 </a:t>
            </a:r>
            <a:r>
              <a:rPr lang="ru-RU" i="1" dirty="0"/>
              <a:t>мм на </a:t>
            </a:r>
            <a:r>
              <a:rPr lang="ru-RU" i="1" dirty="0" smtClean="0"/>
              <a:t>реборду </a:t>
            </a:r>
            <a:r>
              <a:rPr lang="ru-RU" dirty="0" smtClean="0"/>
              <a:t>и </a:t>
            </a:r>
            <a:r>
              <a:rPr lang="ru-RU" dirty="0" err="1"/>
              <a:t>надбортовую</a:t>
            </a:r>
            <a:r>
              <a:rPr lang="ru-RU" dirty="0"/>
              <a:t> часть покрышки колеса. В эксплуатации необходимо контролировать отсутствие </a:t>
            </a:r>
            <a:r>
              <a:rPr lang="ru-RU" dirty="0" smtClean="0"/>
              <a:t>смещения метки </a:t>
            </a:r>
            <a:r>
              <a:rPr lang="ru-RU" dirty="0"/>
              <a:t>на покрышке относительно метки на пневматике. Наличие такого смещения не допустимо </a:t>
            </a:r>
            <a:r>
              <a:rPr lang="ru-RU" dirty="0" smtClean="0"/>
              <a:t>и свидетельствует </a:t>
            </a:r>
            <a:r>
              <a:rPr lang="ru-RU" dirty="0"/>
              <a:t>о проскальзывании пневматика относительно барабана.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Установка хвостового </a:t>
            </a:r>
            <a:r>
              <a:rPr lang="ru-RU" dirty="0" smtClean="0"/>
              <a:t>колеса, </a:t>
            </a:r>
            <a:r>
              <a:rPr lang="ru-RU" dirty="0"/>
              <a:t>разработанная в ОКБ им. Антонова состоит из </a:t>
            </a:r>
            <a:r>
              <a:rPr lang="ru-RU" dirty="0" smtClean="0"/>
              <a:t>качающейся фермы </a:t>
            </a:r>
            <a:r>
              <a:rPr lang="ru-RU" i="1" dirty="0"/>
              <a:t>6, цилиндра вилки 13 с центрирующим механизмом, вилки 1, колеса и амортизатора 8.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14290"/>
            <a:ext cx="3820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4. УСТАНОВКА ХВОСТОВОГО КОЛЕСА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30832"/>
            <a:ext cx="7143768" cy="562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41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Основные данные шасси самолета Ан-2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Расстояние между колесами основных опор шасси и хвостовым колесом, </a:t>
            </a:r>
            <a:r>
              <a:rPr lang="ru-RU" i="1" dirty="0"/>
              <a:t>м…….8,23</a:t>
            </a:r>
          </a:p>
          <a:p>
            <a:r>
              <a:rPr lang="ru-RU" dirty="0"/>
              <a:t>Размер колес основных опор шасси, </a:t>
            </a:r>
            <a:r>
              <a:rPr lang="ru-RU" i="1" dirty="0"/>
              <a:t>мм</a:t>
            </a:r>
            <a:r>
              <a:rPr lang="ru-RU" i="1" dirty="0" smtClean="0"/>
              <a:t>….........…................................................</a:t>
            </a:r>
            <a:r>
              <a:rPr lang="ru-RU" i="1" dirty="0"/>
              <a:t>800х260</a:t>
            </a:r>
          </a:p>
          <a:p>
            <a:r>
              <a:rPr lang="ru-RU" dirty="0"/>
              <a:t>Размер хвостового колеса, </a:t>
            </a:r>
            <a:r>
              <a:rPr lang="ru-RU" i="1" dirty="0"/>
              <a:t>мм</a:t>
            </a:r>
            <a:r>
              <a:rPr lang="ru-RU" i="1" dirty="0" smtClean="0"/>
              <a:t>..…..................…....................................................</a:t>
            </a:r>
            <a:r>
              <a:rPr lang="ru-RU" i="1" dirty="0"/>
              <a:t>470х210</a:t>
            </a:r>
          </a:p>
          <a:p>
            <a:r>
              <a:rPr lang="ru-RU" dirty="0"/>
              <a:t>Длина лыжи шасси, </a:t>
            </a:r>
            <a:r>
              <a:rPr lang="ru-RU" i="1" dirty="0"/>
              <a:t>м</a:t>
            </a:r>
            <a:r>
              <a:rPr lang="ru-RU" i="1" dirty="0" smtClean="0"/>
              <a:t>….........….....…........................................................................</a:t>
            </a:r>
            <a:r>
              <a:rPr lang="ru-RU" i="1" dirty="0"/>
              <a:t>2,662</a:t>
            </a:r>
          </a:p>
          <a:p>
            <a:r>
              <a:rPr lang="ru-RU" dirty="0"/>
              <a:t>Ширина полоза лыжи основных опор шасси, </a:t>
            </a:r>
            <a:r>
              <a:rPr lang="ru-RU" i="1" dirty="0"/>
              <a:t>м…....................................................0,825</a:t>
            </a:r>
          </a:p>
          <a:p>
            <a:r>
              <a:rPr lang="ru-RU" dirty="0"/>
              <a:t>Длина хвостовой лыжи, м</a:t>
            </a:r>
            <a:r>
              <a:rPr lang="ru-RU" dirty="0" smtClean="0"/>
              <a:t>.…...........................…....................................................</a:t>
            </a:r>
            <a:r>
              <a:rPr lang="ru-RU" dirty="0"/>
              <a:t>1,211</a:t>
            </a:r>
          </a:p>
          <a:p>
            <a:r>
              <a:rPr lang="ru-RU" dirty="0"/>
              <a:t>Ширина полоза хвостовой лыжи, </a:t>
            </a:r>
            <a:r>
              <a:rPr lang="ru-RU" i="1" dirty="0"/>
              <a:t>м</a:t>
            </a:r>
            <a:r>
              <a:rPr lang="ru-RU" i="1" dirty="0" smtClean="0"/>
              <a:t>…........….............................................................</a:t>
            </a:r>
            <a:r>
              <a:rPr lang="ru-RU" i="1" dirty="0"/>
              <a:t>0,5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Рабочая жидкость для амортизационных стоек шасси………………...........масло АМГ-10</a:t>
            </a:r>
          </a:p>
          <a:p>
            <a:r>
              <a:rPr lang="ru-RU" dirty="0"/>
              <a:t>Количество жидкости, </a:t>
            </a:r>
            <a:r>
              <a:rPr lang="ru-RU" i="1" dirty="0"/>
              <a:t>см3:</a:t>
            </a:r>
          </a:p>
          <a:p>
            <a:r>
              <a:rPr lang="ru-RU" dirty="0"/>
              <a:t>в амортизационных стойках основных опор шасси…...............................2 </a:t>
            </a:r>
            <a:r>
              <a:rPr lang="ru-RU" dirty="0" err="1"/>
              <a:t>х</a:t>
            </a:r>
            <a:r>
              <a:rPr lang="ru-RU" dirty="0"/>
              <a:t> 1680</a:t>
            </a:r>
          </a:p>
          <a:p>
            <a:r>
              <a:rPr lang="ru-RU" dirty="0"/>
              <a:t>в амортизационной стойке хвостового колеса…... ….....................................440</a:t>
            </a:r>
          </a:p>
          <a:p>
            <a:r>
              <a:rPr lang="ru-RU" dirty="0"/>
              <a:t>Рабочий газ для амортизационных стоек шасси ……………………………..азот (воздух)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85728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5.ЛЫЖИ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Лыжи шасси самолета </a:t>
            </a:r>
            <a:r>
              <a:rPr lang="ru-RU" b="1" dirty="0" smtClean="0"/>
              <a:t>Ан-2 </a:t>
            </a:r>
            <a:r>
              <a:rPr lang="ru-RU" b="1" dirty="0"/>
              <a:t>— цельнометаллические, клепаной конструкции </a:t>
            </a:r>
            <a:r>
              <a:rPr lang="ru-RU" b="1" dirty="0" smtClean="0"/>
              <a:t>и </a:t>
            </a:r>
            <a:r>
              <a:rPr lang="ru-RU" dirty="0" smtClean="0"/>
              <a:t>изготовлены </a:t>
            </a:r>
            <a:r>
              <a:rPr lang="ru-RU" dirty="0"/>
              <a:t>из дюралюминия марки Д16. Основная лыжа состоит из силового каркаса, верхней обшивки </a:t>
            </a:r>
            <a:r>
              <a:rPr lang="ru-RU" dirty="0" smtClean="0"/>
              <a:t>и полоза</a:t>
            </a:r>
            <a:r>
              <a:rPr lang="ru-RU" dirty="0"/>
              <a:t>. Силовой </a:t>
            </a:r>
            <a:r>
              <a:rPr lang="ru-RU" dirty="0" smtClean="0"/>
              <a:t>каркас </a:t>
            </a:r>
            <a:r>
              <a:rPr lang="ru-RU" dirty="0"/>
              <a:t>состоит из кабана, двух лонжеронов, 10 шпангоутов, передних </a:t>
            </a:r>
            <a:r>
              <a:rPr lang="ru-RU" dirty="0" smtClean="0"/>
              <a:t>литых башмаков</a:t>
            </a:r>
            <a:r>
              <a:rPr lang="ru-RU" dirty="0"/>
              <a:t>, задних и боковых </a:t>
            </a:r>
            <a:r>
              <a:rPr lang="ru-RU" dirty="0" err="1"/>
              <a:t>ободов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2866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Хвостовая лыжа </a:t>
            </a:r>
            <a:r>
              <a:rPr lang="ru-RU" b="1" dirty="0" smtClean="0"/>
              <a:t>— </a:t>
            </a:r>
            <a:r>
              <a:rPr lang="ru-RU" b="1" dirty="0"/>
              <a:t>цельнометаллической конструкции. Она состоит из силового </a:t>
            </a:r>
            <a:r>
              <a:rPr lang="ru-RU" b="1" dirty="0" smtClean="0"/>
              <a:t>каркаса, </a:t>
            </a:r>
            <a:r>
              <a:rPr lang="ru-RU" dirty="0" smtClean="0"/>
              <a:t>полоза </a:t>
            </a:r>
            <a:r>
              <a:rPr lang="ru-RU" dirty="0"/>
              <a:t>и съемной верхней обшивки.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82667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Установка лыж на самолет.</a:t>
            </a:r>
          </a:p>
          <a:p>
            <a:r>
              <a:rPr lang="ru-RU" dirty="0"/>
              <a:t>При переходе к эксплуатации самолета на лыжном шасси необходимо, чтобы толщина </a:t>
            </a:r>
            <a:r>
              <a:rPr lang="ru-RU" dirty="0" smtClean="0"/>
              <a:t>снежного покрова </a:t>
            </a:r>
            <a:r>
              <a:rPr lang="ru-RU" dirty="0"/>
              <a:t>аэродрома была не менее 35 см при свежевыпавшем снеге и 25 см при укатанном или </a:t>
            </a:r>
            <a:r>
              <a:rPr lang="ru-RU" dirty="0" smtClean="0"/>
              <a:t>слежавшемся снеге</a:t>
            </a:r>
            <a:r>
              <a:rPr lang="ru-RU" dirty="0"/>
              <a:t>. для перевода самолета с колес на лыжи сначала устанавливают лыжи шасси, а затем хвостовую лыжу.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ОСНОВНЫЕ ОПОРЫ ШАССИ САМОЛЕТА Ан-2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857232"/>
            <a:ext cx="223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2.1.Общие сведения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Правая и левая основные опоры шасси аналогичны по </a:t>
            </a:r>
            <a:r>
              <a:rPr lang="ru-RU" dirty="0" smtClean="0"/>
              <a:t>конструкции. </a:t>
            </a:r>
            <a:r>
              <a:rPr lang="ru-RU" dirty="0"/>
              <a:t>Каждая из </a:t>
            </a:r>
            <a:r>
              <a:rPr lang="ru-RU" dirty="0" smtClean="0"/>
              <a:t>них пирамидального </a:t>
            </a:r>
            <a:r>
              <a:rPr lang="ru-RU" dirty="0"/>
              <a:t>типа. Пирамида образована тремя стержнями с вершиной у колеса.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Особенность конструкции основных опор шасси состоит в том, что при обжатии амортизаторов </a:t>
            </a:r>
            <a:r>
              <a:rPr lang="ru-RU" dirty="0" smtClean="0"/>
              <a:t>все стержни </a:t>
            </a:r>
            <a:r>
              <a:rPr lang="ru-RU" dirty="0"/>
              <a:t>меняют свое положение в пространстве, при этом передние подкосы вращаются вокруг своих </a:t>
            </a:r>
            <a:r>
              <a:rPr lang="ru-RU" dirty="0" smtClean="0"/>
              <a:t>осей, цилиндры </a:t>
            </a:r>
            <a:r>
              <a:rPr lang="ru-RU" dirty="0"/>
              <a:t>амортизаторов проворачиваются на штоках, и колеса изменяют наклон, как к вертикали, так и </a:t>
            </a:r>
            <a:r>
              <a:rPr lang="ru-RU" dirty="0" smtClean="0"/>
              <a:t>к продольной </a:t>
            </a:r>
            <a:r>
              <a:rPr lang="ru-RU" dirty="0"/>
              <a:t>оси самолета. Поэтому крепление всех стержней основных опор к фюзеляжу самолета и между</a:t>
            </a:r>
          </a:p>
          <a:p>
            <a:r>
              <a:rPr lang="ru-RU" dirty="0"/>
              <a:t>собой должно быть шарнирным.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857364"/>
            <a:ext cx="2314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2.2.Шарнирные узлы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Передние и задние подкосы верхними узлами крепятся к башмакам, установленным по оси </a:t>
            </a:r>
            <a:r>
              <a:rPr lang="ru-RU" dirty="0" smtClean="0"/>
              <a:t>самолета снизу </a:t>
            </a:r>
            <a:r>
              <a:rPr lang="ru-RU" dirty="0"/>
              <a:t>фюзеляжа на шпангоутах № 4 и 6. Передний подкос соединен с башмаком посредством </a:t>
            </a:r>
            <a:r>
              <a:rPr lang="ru-RU" dirty="0" smtClean="0"/>
              <a:t>шарового шарнира</a:t>
            </a:r>
            <a:r>
              <a:rPr lang="ru-RU" i="1" dirty="0" smtClean="0"/>
              <a:t>, </a:t>
            </a:r>
            <a:r>
              <a:rPr lang="ru-RU" i="1" dirty="0"/>
              <a:t>задний — посредством </a:t>
            </a:r>
            <a:r>
              <a:rPr lang="ru-RU" i="1" dirty="0" smtClean="0"/>
              <a:t>кардана. </a:t>
            </a:r>
          </a:p>
          <a:p>
            <a:endParaRPr lang="ru-RU" i="1" dirty="0"/>
          </a:p>
          <a:p>
            <a:r>
              <a:rPr lang="ru-RU" i="1" dirty="0" smtClean="0"/>
              <a:t>Амортизационные </a:t>
            </a:r>
            <a:r>
              <a:rPr lang="ru-RU" i="1" dirty="0"/>
              <a:t>стойки верхними </a:t>
            </a:r>
            <a:r>
              <a:rPr lang="ru-RU" i="1" dirty="0" smtClean="0"/>
              <a:t>узлами </a:t>
            </a:r>
            <a:r>
              <a:rPr lang="ru-RU" dirty="0" smtClean="0"/>
              <a:t>стыкуются </a:t>
            </a:r>
            <a:r>
              <a:rPr lang="ru-RU" dirty="0"/>
              <a:t>с узлами ферм </a:t>
            </a:r>
            <a:r>
              <a:rPr lang="ru-RU" dirty="0" smtClean="0"/>
              <a:t>центроплана</a:t>
            </a:r>
            <a:r>
              <a:rPr lang="ru-RU" i="1" dirty="0" smtClean="0"/>
              <a:t>. </a:t>
            </a:r>
          </a:p>
          <a:p>
            <a:endParaRPr lang="ru-RU" i="1" dirty="0"/>
          </a:p>
          <a:p>
            <a:r>
              <a:rPr lang="ru-RU" i="1" dirty="0" smtClean="0"/>
              <a:t>Передний </a:t>
            </a:r>
            <a:r>
              <a:rPr lang="ru-RU" i="1" dirty="0"/>
              <a:t>подкос в нижней своей части соединен с </a:t>
            </a:r>
            <a:r>
              <a:rPr lang="ru-RU" i="1" dirty="0" smtClean="0"/>
              <a:t>задним </a:t>
            </a:r>
            <a:r>
              <a:rPr lang="ru-RU" dirty="0" smtClean="0"/>
              <a:t>подкосом шарниром</a:t>
            </a:r>
            <a:r>
              <a:rPr lang="ru-RU" i="1" dirty="0" smtClean="0"/>
              <a:t> </a:t>
            </a:r>
            <a:r>
              <a:rPr lang="ru-RU" i="1" dirty="0"/>
              <a:t>и с полуосью — </a:t>
            </a:r>
            <a:r>
              <a:rPr lang="ru-RU" i="1" dirty="0" smtClean="0"/>
              <a:t>гребенкой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Узел </a:t>
            </a:r>
            <a:r>
              <a:rPr lang="ru-RU" i="1" dirty="0"/>
              <a:t>Д выполнен в виде гребенки, воспринимает все нагрузки, возникающие при переднем и </a:t>
            </a:r>
            <a:r>
              <a:rPr lang="ru-RU" i="1" dirty="0" smtClean="0"/>
              <a:t>боковом </a:t>
            </a:r>
            <a:r>
              <a:rPr lang="ru-RU" dirty="0" smtClean="0"/>
              <a:t>ударе </a:t>
            </a:r>
            <a:r>
              <a:rPr lang="ru-RU" dirty="0"/>
              <a:t>в колесо. Болты крепления передних и задних подкосов </a:t>
            </a:r>
            <a:r>
              <a:rPr lang="ru-RU" dirty="0" smtClean="0"/>
              <a:t>к башмакам </a:t>
            </a:r>
            <a:r>
              <a:rPr lang="ru-RU" dirty="0"/>
              <a:t>фюзеляжа и </a:t>
            </a:r>
            <a:r>
              <a:rPr lang="ru-RU" dirty="0" smtClean="0"/>
              <a:t>амортизационных стоек </a:t>
            </a:r>
            <a:r>
              <a:rPr lang="ru-RU" dirty="0"/>
              <a:t>— к пирамиде центроплана, а также болт крепления заднего подкоса к переднему подкосу </a:t>
            </a:r>
            <a:r>
              <a:rPr lang="ru-RU" dirty="0" smtClean="0"/>
              <a:t>имеют клапанные </a:t>
            </a:r>
            <a:r>
              <a:rPr lang="ru-RU" dirty="0" err="1"/>
              <a:t>штауферы</a:t>
            </a:r>
            <a:r>
              <a:rPr lang="ru-RU" dirty="0"/>
              <a:t> для набивки смазки и соединения.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19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2.5.Конструкция и работа амортизатора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84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основных опорах шасси самолета Ан-2 применен жидкостно-газовый амортизатор с торможением </a:t>
            </a:r>
            <a:r>
              <a:rPr lang="ru-RU" dirty="0" smtClean="0"/>
              <a:t>на обратном </a:t>
            </a:r>
            <a:r>
              <a:rPr lang="ru-RU" dirty="0"/>
              <a:t>ходе.</a:t>
            </a:r>
          </a:p>
          <a:p>
            <a:r>
              <a:rPr lang="ru-RU" dirty="0"/>
              <a:t>Состав </a:t>
            </a:r>
            <a:r>
              <a:rPr lang="ru-RU" dirty="0" smtClean="0"/>
              <a:t>амортизатора:</a:t>
            </a:r>
            <a:endParaRPr lang="ru-RU" dirty="0"/>
          </a:p>
          <a:p>
            <a:r>
              <a:rPr lang="ru-RU" dirty="0"/>
              <a:t>— цилиндр 1;</a:t>
            </a:r>
          </a:p>
          <a:p>
            <a:r>
              <a:rPr lang="ru-RU" dirty="0"/>
              <a:t>— шток 3, перемещающейся внутри цилиндра;</a:t>
            </a:r>
          </a:p>
          <a:p>
            <a:r>
              <a:rPr lang="ru-RU" dirty="0"/>
              <a:t>— донышко штока 4;</a:t>
            </a:r>
          </a:p>
          <a:p>
            <a:r>
              <a:rPr lang="ru-RU" dirty="0"/>
              <a:t>— клапан торможения на обратном </a:t>
            </a:r>
            <a:r>
              <a:rPr lang="ru-RU" dirty="0" smtClean="0"/>
              <a:t>ходе;</a:t>
            </a:r>
            <a:endParaRPr lang="ru-RU" dirty="0"/>
          </a:p>
          <a:p>
            <a:r>
              <a:rPr lang="ru-RU" dirty="0"/>
              <a:t>— две бронзовые буксы верхняя 25 и нижняя 18, которые являются направляющими для штока;</a:t>
            </a:r>
          </a:p>
          <a:p>
            <a:r>
              <a:rPr lang="ru-RU" dirty="0"/>
              <a:t>— зарядный клапан 5 с заливной трубкой 6;</a:t>
            </a:r>
          </a:p>
          <a:p>
            <a:r>
              <a:rPr lang="ru-RU" dirty="0"/>
              <a:t>— детали уплотнений винты, гайки и др.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Цилиндр 1 изготовлен из стали ЗОХГСА.</a:t>
            </a:r>
          </a:p>
          <a:p>
            <a:r>
              <a:rPr lang="ru-RU" dirty="0"/>
              <a:t>В нижней части цилиндр имеет два ушка для крепления цилиндра амортизационной стойки к </a:t>
            </a:r>
            <a:r>
              <a:rPr lang="ru-RU" dirty="0" smtClean="0"/>
              <a:t>полуоси при </a:t>
            </a:r>
            <a:r>
              <a:rPr lang="ru-RU" dirty="0"/>
              <a:t>помощи конического болта.</a:t>
            </a:r>
          </a:p>
          <a:p>
            <a:r>
              <a:rPr lang="ru-RU" dirty="0"/>
              <a:t>Внутри цилиндра, в его верхней части, имеется резьба под бронзовую гайку (верхнюю буксу) 25 и </a:t>
            </a:r>
            <a:r>
              <a:rPr lang="ru-RU" dirty="0" smtClean="0"/>
              <a:t>два отверстия </a:t>
            </a:r>
            <a:r>
              <a:rPr lang="ru-RU" dirty="0"/>
              <a:t>под контрящие винты 8 буксы.</a:t>
            </a:r>
          </a:p>
          <a:p>
            <a:r>
              <a:rPr lang="ru-RU" dirty="0"/>
              <a:t>Внутренняя рабочая поверхность цилиндра обрабатывается хонингованием, наружная — шлифуется </a:t>
            </a:r>
            <a:r>
              <a:rPr lang="ru-RU" dirty="0" smtClean="0"/>
              <a:t>и покрывается </a:t>
            </a:r>
            <a:r>
              <a:rPr lang="ru-RU" dirty="0"/>
              <a:t>слоем кадмия, кроме нижнего участка, на который напрессовывается полуось. Цилиндр </a:t>
            </a:r>
            <a:r>
              <a:rPr lang="ru-RU" dirty="0" smtClean="0"/>
              <a:t>после изготовления </a:t>
            </a:r>
            <a:r>
              <a:rPr lang="ru-RU" dirty="0"/>
              <a:t>испытывается на прочность под давлением 250 </a:t>
            </a:r>
            <a:r>
              <a:rPr lang="ru-RU" i="1" dirty="0"/>
              <a:t>кгс/см2. В нижней части на цилиндре </a:t>
            </a:r>
            <a:r>
              <a:rPr lang="ru-RU" i="1" dirty="0" smtClean="0"/>
              <a:t>припаяна </a:t>
            </a:r>
            <a:r>
              <a:rPr lang="ru-RU" dirty="0" smtClean="0"/>
              <a:t>этикетка </a:t>
            </a:r>
            <a:r>
              <a:rPr lang="ru-RU" dirty="0"/>
              <a:t>с техническими данными амортизатора.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Шток амортизатора 3 может перемещаться внутри цилиндра. Перемещение штока при ударе колес </a:t>
            </a:r>
            <a:r>
              <a:rPr lang="ru-RU" b="1" dirty="0" smtClean="0"/>
              <a:t>на </a:t>
            </a:r>
            <a:r>
              <a:rPr lang="ru-RU" dirty="0" smtClean="0"/>
              <a:t>посадке самолета </a:t>
            </a:r>
            <a:r>
              <a:rPr lang="ru-RU" dirty="0"/>
              <a:t>называется прямым ходом штока, движение в </a:t>
            </a:r>
            <a:r>
              <a:rPr lang="ru-RU" dirty="0" smtClean="0"/>
              <a:t>противоположном направлении </a:t>
            </a:r>
            <a:r>
              <a:rPr lang="ru-RU" dirty="0"/>
              <a:t>— обратный ход.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1578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6</cp:revision>
  <dcterms:created xsi:type="dcterms:W3CDTF">2015-05-25T14:45:29Z</dcterms:created>
  <dcterms:modified xsi:type="dcterms:W3CDTF">2015-05-25T15:40:32Z</dcterms:modified>
</cp:coreProperties>
</file>