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9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9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7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0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4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BC36-1D36-42A8-A7F7-C46B0689680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48B8-79CD-4556-94B1-C341C698B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6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2419351"/>
            <a:ext cx="6415088" cy="4438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7279" y="401122"/>
            <a:ext cx="76725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Фюзеляж самолета Ан-2.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9298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Верхняя  часть  шпангоута  имеет  двутавровое  сечение,  состоящее  из  прессованных  уголков  и  листа, </a:t>
            </a:r>
          </a:p>
          <a:p>
            <a:r>
              <a:rPr lang="ru-RU" dirty="0"/>
              <a:t>подкрепленного стойками. В стенках листа имеются отверстия для прохода тяг и тросов управления самолетом. </a:t>
            </a:r>
          </a:p>
          <a:p>
            <a:r>
              <a:rPr lang="ru-RU" dirty="0"/>
              <a:t>На стенке шпангоута №6 установлена двуплечая качалка управления элеронами. На стенке шпангоута №8 </a:t>
            </a:r>
          </a:p>
          <a:p>
            <a:r>
              <a:rPr lang="ru-RU" dirty="0"/>
              <a:t>монтируются  </a:t>
            </a:r>
            <a:r>
              <a:rPr lang="ru-RU" dirty="0" err="1"/>
              <a:t>электромеханизм</a:t>
            </a:r>
            <a:r>
              <a:rPr lang="ru-RU" dirty="0"/>
              <a:t>  управления  верхними  закрылками  УЗ-1АМ  и  кронштейн  с  роликами  руля</a:t>
            </a:r>
          </a:p>
          <a:p>
            <a:r>
              <a:rPr lang="ru-RU" dirty="0"/>
              <a:t>высоты и руля направления. Для большей жесткости между верхними частями шпангоутов №6 и8 установлен</a:t>
            </a:r>
          </a:p>
          <a:p>
            <a:r>
              <a:rPr lang="ru-RU" dirty="0"/>
              <a:t>дюралюминиевый раскос. </a:t>
            </a:r>
          </a:p>
          <a:p>
            <a:r>
              <a:rPr lang="ru-RU" dirty="0"/>
              <a:t>Боковина шпангоута №6 состоит из листа толщиной2 мм и приклепанных к ней прессованных уголков с</a:t>
            </a:r>
          </a:p>
          <a:p>
            <a:r>
              <a:rPr lang="ru-RU" dirty="0"/>
              <a:t>фрезерованными  полками.  Боковина  шпангоута  №8 выполнена  из  листового  материала  толщиной3 мм</a:t>
            </a:r>
          </a:p>
          <a:p>
            <a:r>
              <a:rPr lang="ru-RU" dirty="0"/>
              <a:t>швеллерного сечения и изогнута под углом6°. Шпангоут №8 поставлен по борту фюзеляжа под небольшим на-клоном вследствие разности длин геометрических хорд верхнего и нижнего крыла.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2862322"/>
            <a:ext cx="12077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Нижняя часть шпангоутов представляет собой клепаную балку двутаврового сечения, состоящую из листа</a:t>
            </a:r>
          </a:p>
          <a:p>
            <a:r>
              <a:rPr lang="ru-RU" dirty="0"/>
              <a:t>и прессованных уголков. Посередине нижней части шпангоута №6 приклепан внутренний узел из сплава АК6 </a:t>
            </a:r>
          </a:p>
          <a:p>
            <a:r>
              <a:rPr lang="ru-RU" dirty="0"/>
              <a:t>для крепления башмака задних подкосов шасси(рис. 2.7). </a:t>
            </a:r>
          </a:p>
          <a:p>
            <a:r>
              <a:rPr lang="ru-RU" dirty="0"/>
              <a:t>Под  боковинами  шпангоута  имеются  стальные  гнезда  под  подъемники  самолета.  На  нижней  части</a:t>
            </a:r>
          </a:p>
          <a:p>
            <a:r>
              <a:rPr lang="ru-RU" dirty="0"/>
              <a:t>шпангоута №8 монтируется </a:t>
            </a:r>
            <a:r>
              <a:rPr lang="ru-RU" dirty="0" err="1"/>
              <a:t>электромеханизм</a:t>
            </a:r>
            <a:r>
              <a:rPr lang="ru-RU" dirty="0"/>
              <a:t> управления нижними закрылками УЗ-1АМ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4339650"/>
            <a:ext cx="68865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Шпангоуты №23 и25(рис. 2.8) несут на себе в верхней части соответственно передние и задние узлы</a:t>
            </a:r>
          </a:p>
          <a:p>
            <a:r>
              <a:rPr lang="ru-RU" dirty="0"/>
              <a:t>крепления стабилизатора. </a:t>
            </a:r>
          </a:p>
          <a:p>
            <a:r>
              <a:rPr lang="ru-RU" dirty="0"/>
              <a:t>Узлы изготовлены из стальных пластин толщиной1,5 и2 мм, сваренных между собой. Узлы закреплены</a:t>
            </a:r>
          </a:p>
          <a:p>
            <a:r>
              <a:rPr lang="ru-RU" dirty="0"/>
              <a:t>на шпангоутах при помощи стальных и дюралюминиевых заклепок.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471612"/>
            <a:ext cx="75533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шпангоуте №23 вверху монтируется узел крепления раскоса стабилизатора. Оба шпангоута имеют</a:t>
            </a:r>
          </a:p>
          <a:p>
            <a:r>
              <a:rPr lang="ru-RU" dirty="0"/>
              <a:t>контуры  из  прессованных  профилей  и  приклепанные  к  ним  отбортованные  стенки  толщиной1,5 мм  с</a:t>
            </a:r>
          </a:p>
          <a:p>
            <a:r>
              <a:rPr lang="ru-RU" dirty="0"/>
              <a:t>отбортованными вырезами для облегчения. В нижней части шпангоута №23 имеются три узла для крепления</a:t>
            </a:r>
          </a:p>
          <a:p>
            <a:r>
              <a:rPr lang="ru-RU" dirty="0"/>
              <a:t>фермы и амортизационной стойки хвостового колеса. На боковинах шпангоута №25 через обшивку на болтах</a:t>
            </a:r>
          </a:p>
          <a:p>
            <a:r>
              <a:rPr lang="ru-RU" dirty="0"/>
              <a:t>монтируются узлы крепления подкосов стабилизатора со скобами швартовки самолета. </a:t>
            </a:r>
          </a:p>
          <a:p>
            <a:r>
              <a:rPr lang="ru-RU" dirty="0"/>
              <a:t>Узлы крепления установки хвостового колеса на шпангоуте №23 и подкосов стабилизатора на шпангоуте</a:t>
            </a:r>
          </a:p>
          <a:p>
            <a:r>
              <a:rPr lang="ru-RU" dirty="0"/>
              <a:t>№25 изготовлены из стали45 и термически не обработаны. </a:t>
            </a:r>
          </a:p>
          <a:p>
            <a:r>
              <a:rPr lang="ru-RU" dirty="0"/>
              <a:t>В верхней части шпангоута №25 монтируется кронштейн для крепления </a:t>
            </a:r>
            <a:r>
              <a:rPr lang="ru-RU" dirty="0" err="1"/>
              <a:t>трехплечей</a:t>
            </a:r>
            <a:r>
              <a:rPr lang="ru-RU" dirty="0"/>
              <a:t> качалки управления</a:t>
            </a:r>
          </a:p>
          <a:p>
            <a:r>
              <a:rPr lang="ru-RU" dirty="0"/>
              <a:t>рулем высоты и в средней части шпангоута— два кронштейна для крепления роликов руля направления.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8938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 №26(рис. 2.9) является замыкающим шпангоутом фюзеляжа и состоит из контурного гнутого</a:t>
            </a:r>
          </a:p>
          <a:p>
            <a:r>
              <a:rPr lang="ru-RU" dirty="0"/>
              <a:t>профиля  толщиной1,5 мм,  к  которому  приклепана  отбортованная  стенка  толщиной1,2 мм  с  круглыми</a:t>
            </a:r>
          </a:p>
          <a:p>
            <a:r>
              <a:rPr lang="ru-RU" dirty="0"/>
              <a:t>отверстиями для облегчения. На шпангоуте установлен кронштейн из сплава АК6 с вмонтированными в него</a:t>
            </a:r>
          </a:p>
          <a:p>
            <a:r>
              <a:rPr lang="ru-RU" dirty="0"/>
              <a:t>радиально-упорным шарикоподшипником для крепления руля направления. </a:t>
            </a:r>
          </a:p>
          <a:p>
            <a:r>
              <a:rPr lang="ru-RU" dirty="0"/>
              <a:t>Снизу на шпангоуте №26 монтируется стальное гнездо под подъемник самолета.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2" y="1647825"/>
            <a:ext cx="48291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2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80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Типовые шпангоуты(рис. 2.10) Z-образного сечения штампованы из материала Д16АТ толщиной1 мм и</a:t>
            </a:r>
          </a:p>
          <a:p>
            <a:r>
              <a:rPr lang="ru-RU" dirty="0"/>
              <a:t>собраны  из  нескольких  секций,  стыкованных  специальными  накладками.  Секции  под  стрингеры  имеют</a:t>
            </a:r>
          </a:p>
          <a:p>
            <a:r>
              <a:rPr lang="ru-RU" dirty="0"/>
              <a:t>стандартные  прорези  с  подсеченным  бортиком.  Шпангоуты  не  воспринимают  сосредоточенных  нагрузок  и</a:t>
            </a:r>
          </a:p>
          <a:p>
            <a:r>
              <a:rPr lang="ru-RU" dirty="0"/>
              <a:t>служат для поддержания стрингеров и обшивки.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131"/>
            <a:ext cx="6872287" cy="55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рис. 2.10 показаны типовые шпангоуты №3, 12 и19 передней, средней и хвостовой части фюзеляжа. </a:t>
            </a:r>
          </a:p>
          <a:p>
            <a:r>
              <a:rPr lang="ru-RU" dirty="0"/>
              <a:t>Боковины шпангоутов №2 и3 доведены до фонаря кабины пилотов и закреплены на верхних лонжеронах</a:t>
            </a:r>
          </a:p>
          <a:p>
            <a:r>
              <a:rPr lang="ru-RU" dirty="0"/>
              <a:t>фюзеляжа.  К  боковинам  шпангоутов  кницами  и  наклонными  прессованными  уголками  приклепаны  балки</a:t>
            </a:r>
          </a:p>
          <a:p>
            <a:r>
              <a:rPr lang="ru-RU" dirty="0"/>
              <a:t>таврового  сечения,  служащие  опорой  пола  кабины  пилотов.  Балка  состоит  из  вертикальной  стенки  с</a:t>
            </a:r>
          </a:p>
          <a:p>
            <a:r>
              <a:rPr lang="ru-RU" dirty="0"/>
              <a:t>отбортованными отверстиями для облегчения конструкции и набора профилей. </a:t>
            </a:r>
          </a:p>
          <a:p>
            <a:r>
              <a:rPr lang="ru-RU" dirty="0"/>
              <a:t>Боковины средних шпангоутов №7, 9, 10, 11 фюзеляжа образуют замкнутый </a:t>
            </a:r>
            <a:r>
              <a:rPr lang="ru-RU" dirty="0" err="1"/>
              <a:t>контурZ</a:t>
            </a:r>
            <a:r>
              <a:rPr lang="ru-RU" dirty="0"/>
              <a:t>-образного сечения, </a:t>
            </a:r>
          </a:p>
          <a:p>
            <a:r>
              <a:rPr lang="ru-RU" dirty="0"/>
              <a:t>а боковины шпангоутов №12, 13 и14 доведены до окантовки двери грузового отсека и закреплены на ней. В</a:t>
            </a:r>
          </a:p>
          <a:p>
            <a:r>
              <a:rPr lang="ru-RU" dirty="0"/>
              <a:t>нижней части средние шпангоуты имеют балки, которые служат опорой для пола грузовой кабины и являются</a:t>
            </a:r>
          </a:p>
          <a:p>
            <a:r>
              <a:rPr lang="ru-RU" dirty="0"/>
              <a:t>поперечным  набором  жесткости  нижней  части  фюзеляжа.  Балки  набраны  из  стенки  толщиной1 мм  и</a:t>
            </a:r>
          </a:p>
          <a:p>
            <a:r>
              <a:rPr lang="ru-RU" dirty="0"/>
              <a:t>прессованных уголков. Стенка имеет отверстия для облегчения и бортик, которым она прикреплена к обшивке</a:t>
            </a:r>
          </a:p>
          <a:p>
            <a:r>
              <a:rPr lang="ru-RU" dirty="0"/>
              <a:t>фюзеляжа. </a:t>
            </a:r>
          </a:p>
          <a:p>
            <a:r>
              <a:rPr lang="ru-RU" dirty="0"/>
              <a:t>В зоне выреза под дверь грузового отсека, между шпангоутами №11 и15, сверху и снизу установлены</a:t>
            </a:r>
          </a:p>
          <a:p>
            <a:r>
              <a:rPr lang="ru-RU" dirty="0"/>
              <a:t>дополнительные </a:t>
            </a:r>
            <a:r>
              <a:rPr lang="ru-RU" dirty="0" err="1"/>
              <a:t>рамкиZ</a:t>
            </a:r>
            <a:r>
              <a:rPr lang="ru-RU" dirty="0"/>
              <a:t>-образного сечения переменной высоты толщиной1 мм. Верхние рамки одним своим</a:t>
            </a:r>
          </a:p>
          <a:p>
            <a:r>
              <a:rPr lang="ru-RU" dirty="0"/>
              <a:t>концом заканчиваются на стрингере №21, нижние— на стрингере №3 и имеют стандартные прорези под про-межуточные стрингеры. Вторым концом рамки входят в окантовку двери и закреплены в ней заклепками. </a:t>
            </a:r>
          </a:p>
          <a:p>
            <a:r>
              <a:rPr lang="ru-RU" dirty="0"/>
              <a:t>Шпангоут №15 не имеет контура и состоит из сплошной отбортованной стенки толщиной0,8 мм, в</a:t>
            </a:r>
          </a:p>
          <a:p>
            <a:r>
              <a:rPr lang="ru-RU" dirty="0"/>
              <a:t>которой вмонтирована двустворчатая дверь для входа в хвостовой отсек фюзеляжа. На левой стороне верхней</a:t>
            </a:r>
          </a:p>
          <a:p>
            <a:r>
              <a:rPr lang="ru-RU" dirty="0"/>
              <a:t>части стенки шпангоута монтируется кронштейн с роликами управления рулем высоты и рулем направления. </a:t>
            </a:r>
          </a:p>
          <a:p>
            <a:r>
              <a:rPr lang="ru-RU" dirty="0"/>
              <a:t>Хвостовые шпангоуты с №16 по21 имеют замкнутый контур и полностью изготовлены из </a:t>
            </a:r>
            <a:r>
              <a:rPr lang="ru-RU" dirty="0" err="1"/>
              <a:t>секцийZ</a:t>
            </a:r>
            <a:r>
              <a:rPr lang="ru-RU" dirty="0"/>
              <a:t>-образного сечения. Левая боковина шпангоута №16 усилена уголковым профилем за счет выреза под грузовую</a:t>
            </a:r>
          </a:p>
          <a:p>
            <a:r>
              <a:rPr lang="ru-RU" dirty="0"/>
              <a:t>дверь. На верхней части шпангоута №21 монтируется кронштейн с роликами руля высоты. </a:t>
            </a:r>
          </a:p>
          <a:p>
            <a:r>
              <a:rPr lang="ru-RU" dirty="0"/>
              <a:t>На  расстоянии270 мм  от  шпангоута  №1 установлена  дужка  крепления  доски  приборов.  Дужка, </a:t>
            </a:r>
          </a:p>
          <a:p>
            <a:r>
              <a:rPr lang="ru-RU" dirty="0"/>
              <a:t>изготовленная  из  материала  Г-образного  сечения  толщиной1,5 мм,  заканчивается  на  верхних  лонжеронах</a:t>
            </a:r>
          </a:p>
          <a:p>
            <a:r>
              <a:rPr lang="ru-RU" dirty="0"/>
              <a:t>фюзеляжа и закреплена на них при помощи уголков. </a:t>
            </a:r>
          </a:p>
        </p:txBody>
      </p:sp>
    </p:spTree>
    <p:extLst>
      <p:ext uri="{BB962C8B-B14F-4D97-AF65-F5344CB8AC3E}">
        <p14:creationId xmlns:p14="http://schemas.microsoft.com/office/powerpoint/2010/main" val="322427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Продольный набор</a:t>
            </a:r>
            <a:r>
              <a:rPr lang="ru-RU" dirty="0"/>
              <a:t>(см.рис.2.2 и2.3) состоит из четырех лонжеронов, 50 стрингеров, подкрепляющих</a:t>
            </a:r>
          </a:p>
          <a:p>
            <a:r>
              <a:rPr lang="ru-RU" dirty="0" err="1"/>
              <a:t>бульбуголков</a:t>
            </a:r>
            <a:r>
              <a:rPr lang="ru-RU" dirty="0"/>
              <a:t> и катаных швеллеров. </a:t>
            </a:r>
          </a:p>
          <a:p>
            <a:r>
              <a:rPr lang="ru-RU" dirty="0"/>
              <a:t>В передней части фюзеляжа между шпангоутами №1 и6 в верхней части и между шпангоутами №1 и5 в</a:t>
            </a:r>
          </a:p>
          <a:p>
            <a:r>
              <a:rPr lang="ru-RU" dirty="0"/>
              <a:t>нижней части по направлению стрингеров №5 и15 установлены прессованные профили швеллерного сечения</a:t>
            </a:r>
          </a:p>
          <a:p>
            <a:r>
              <a:rPr lang="ru-RU" dirty="0"/>
              <a:t>размером40x25x3 мм,  являющиеся  лонжеронами  фюзеляжа.  Верхние  лонжероны  соединяют  боковины</a:t>
            </a:r>
          </a:p>
          <a:p>
            <a:r>
              <a:rPr lang="ru-RU" dirty="0"/>
              <a:t>шпангоутов №2, 3 и4 и проходят через гнезда шпангоута №5, на котором крепятся при помощи кронштейна из</a:t>
            </a:r>
          </a:p>
          <a:p>
            <a:r>
              <a:rPr lang="ru-RU" dirty="0"/>
              <a:t>сплава АК6 заклепками. </a:t>
            </a:r>
          </a:p>
          <a:p>
            <a:r>
              <a:rPr lang="ru-RU" dirty="0"/>
              <a:t>Нижние  лонжероны  у  силовых  шпангоутов  №4 и5 разрезаны  и  соединены  с  ними  при  помощи</a:t>
            </a:r>
          </a:p>
          <a:p>
            <a:r>
              <a:rPr lang="ru-RU" dirty="0"/>
              <a:t>фрезерованных башмаков на болтах и заклепках. У шпангоутов №2 и3 лонжероны имеют </a:t>
            </a:r>
            <a:r>
              <a:rPr lang="ru-RU" dirty="0" err="1"/>
              <a:t>сфрезерованную</a:t>
            </a:r>
            <a:endParaRPr lang="ru-RU" dirty="0"/>
          </a:p>
          <a:p>
            <a:r>
              <a:rPr lang="ru-RU" dirty="0"/>
              <a:t>полку и крепятся к ним уголками на заклепках.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862322"/>
            <a:ext cx="9701213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7" y="1225689"/>
            <a:ext cx="12434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Стрингеры  фюзеляжа,  состоящие  из  дюралюминиевых  прессованных  профилей(уголок12х12х1 мм), </a:t>
            </a:r>
          </a:p>
          <a:p>
            <a:r>
              <a:rPr lang="ru-RU" dirty="0"/>
              <a:t>расположены равномерно по образующим фюзеляжа и вложены в стандартные прорези шпангоутов, имеющие</a:t>
            </a:r>
          </a:p>
          <a:p>
            <a:r>
              <a:rPr lang="ru-RU" dirty="0"/>
              <a:t>подсеченный бортик; профили не разрезаются при пересечении типовых шпангоутов. К шпангоуту стрингер</a:t>
            </a:r>
          </a:p>
          <a:p>
            <a:r>
              <a:rPr lang="ru-RU" dirty="0"/>
              <a:t>крепится совместно с обшивкой одной заклепкой. При подходе к силовым шпангоутам и силовым элементам</a:t>
            </a:r>
          </a:p>
          <a:p>
            <a:r>
              <a:rPr lang="ru-RU" dirty="0"/>
              <a:t>конструкции стрингеры разрезаются, подсекаются на них и крепятся к ним совместно с обшивкой при помощи</a:t>
            </a:r>
          </a:p>
          <a:p>
            <a:r>
              <a:rPr lang="ru-RU" dirty="0"/>
              <a:t>заклепок. В напряженных зонах стрингеры с силовыми элементами связываются еще дополнительной кницей. </a:t>
            </a:r>
          </a:p>
          <a:p>
            <a:r>
              <a:rPr lang="ru-RU" dirty="0"/>
              <a:t>Между шпангоутами №4 и6 стрингеры №1, 2, 3 и8 дополнительно подкреплены </a:t>
            </a:r>
            <a:r>
              <a:rPr lang="ru-RU" dirty="0" err="1"/>
              <a:t>бульбуголками</a:t>
            </a:r>
            <a:r>
              <a:rPr lang="ru-RU" dirty="0"/>
              <a:t>. </a:t>
            </a:r>
          </a:p>
          <a:p>
            <a:r>
              <a:rPr lang="ru-RU" dirty="0"/>
              <a:t>Такими же </a:t>
            </a:r>
            <a:r>
              <a:rPr lang="ru-RU" dirty="0" err="1"/>
              <a:t>бульбуголками</a:t>
            </a:r>
            <a:r>
              <a:rPr lang="ru-RU" dirty="0"/>
              <a:t> подкреплены стрингеры №0, 2, 4, 5, б, 7, 9 и11 хвостовой части фюзеляжа</a:t>
            </a:r>
          </a:p>
          <a:p>
            <a:r>
              <a:rPr lang="ru-RU" dirty="0"/>
              <a:t>между шпангоутами №15 и21, а также стрингеры №4, 5 и18 между шпангоутами №11 и15 у окантовки двери</a:t>
            </a:r>
          </a:p>
          <a:p>
            <a:r>
              <a:rPr lang="ru-RU" dirty="0"/>
              <a:t>грузового отсека. </a:t>
            </a:r>
            <a:r>
              <a:rPr lang="ru-RU" dirty="0" err="1"/>
              <a:t>Бульбуголки</a:t>
            </a:r>
            <a:r>
              <a:rPr lang="ru-RU" dirty="0"/>
              <a:t> установлены также в зоне выреза под дверь грузового отсека по стрингерам от</a:t>
            </a:r>
          </a:p>
          <a:p>
            <a:r>
              <a:rPr lang="ru-RU" dirty="0"/>
              <a:t>№6 до17 включительно между шпангоутами №10, 11 и15, 16. Подкрепляющие </a:t>
            </a:r>
            <a:r>
              <a:rPr lang="ru-RU" dirty="0" err="1"/>
              <a:t>бульбуголки</a:t>
            </a:r>
            <a:r>
              <a:rPr lang="ru-RU" dirty="0"/>
              <a:t> разрезаны между</a:t>
            </a:r>
          </a:p>
          <a:p>
            <a:r>
              <a:rPr lang="ru-RU" dirty="0"/>
              <a:t>шпангоутами и прикреплены полками к основным стрингерам заклепками у шпангоутов. </a:t>
            </a:r>
          </a:p>
          <a:p>
            <a:r>
              <a:rPr lang="ru-RU" dirty="0"/>
              <a:t>В местах технологических разъемов, в зоне между шпангоутами №15 и17 стрингеры соединяются при</a:t>
            </a:r>
          </a:p>
          <a:p>
            <a:r>
              <a:rPr lang="ru-RU" dirty="0"/>
              <a:t>помощи уголков-планок на  заклепках, выполненных из такого же профиля,  что  и  стрингер. Планка к обшивке</a:t>
            </a:r>
          </a:p>
          <a:p>
            <a:r>
              <a:rPr lang="ru-RU" dirty="0"/>
              <a:t>не приклёпана. </a:t>
            </a:r>
          </a:p>
          <a:p>
            <a:r>
              <a:rPr lang="ru-RU" dirty="0"/>
              <a:t>Стрингер №2 между шпангоутами №1 и4 и стрингер №11 между шпангоутами №1 и5, к которым</a:t>
            </a:r>
          </a:p>
          <a:p>
            <a:r>
              <a:rPr lang="ru-RU" dirty="0"/>
              <a:t>приклепываются окантовки нижнего люка, и пол кабины пилотов выполнены из прессованного </a:t>
            </a:r>
            <a:r>
              <a:rPr lang="ru-RU" dirty="0" err="1"/>
              <a:t>бульбуголка</a:t>
            </a:r>
            <a:r>
              <a:rPr lang="ru-RU" dirty="0"/>
              <a:t>. </a:t>
            </a:r>
          </a:p>
          <a:p>
            <a:r>
              <a:rPr lang="ru-RU" dirty="0"/>
              <a:t>В передней части фюзеляжа между шпангоутами №1 и дужкой доски приборов установлены стрингеры</a:t>
            </a:r>
          </a:p>
          <a:p>
            <a:r>
              <a:rPr lang="ru-RU" dirty="0"/>
              <a:t>от №26 до №30 включительно швеллерного сечения. Верхние  стрингеры  №24 между шпангоутами №7 и15 </a:t>
            </a:r>
          </a:p>
          <a:p>
            <a:r>
              <a:rPr lang="ru-RU" dirty="0"/>
              <a:t>подкреплены профилями Г-образного сечения и прикреплены к вертикальной полке стрингеров и к шпангоутам.</a:t>
            </a:r>
          </a:p>
        </p:txBody>
      </p:sp>
    </p:spTree>
    <p:extLst>
      <p:ext uri="{BB962C8B-B14F-4D97-AF65-F5344CB8AC3E}">
        <p14:creationId xmlns:p14="http://schemas.microsoft.com/office/powerpoint/2010/main" val="172831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7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22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0"/>
            <a:ext cx="9529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4251" y="0"/>
            <a:ext cx="485774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2.1. Схема разъемов агрегатов самолета Ан-2: </a:t>
            </a:r>
          </a:p>
          <a:p>
            <a:r>
              <a:rPr lang="ru-RU" b="1" dirty="0" smtClean="0"/>
              <a:t>1</a:t>
            </a:r>
            <a:r>
              <a:rPr lang="ru-RU" dirty="0" smtClean="0"/>
              <a:t> — переднее кольцо капота; </a:t>
            </a:r>
            <a:r>
              <a:rPr lang="ru-RU" b="1" dirty="0" smtClean="0"/>
              <a:t>2</a:t>
            </a:r>
            <a:r>
              <a:rPr lang="ru-RU" dirty="0" smtClean="0"/>
              <a:t> — внутренний капот;</a:t>
            </a:r>
            <a:r>
              <a:rPr lang="ru-RU" b="1" dirty="0" smtClean="0"/>
              <a:t> 3 </a:t>
            </a:r>
            <a:r>
              <a:rPr lang="ru-RU" dirty="0" smtClean="0"/>
              <a:t>—внешний капот; </a:t>
            </a:r>
            <a:r>
              <a:rPr lang="ru-RU" b="1" dirty="0" smtClean="0"/>
              <a:t>4</a:t>
            </a:r>
            <a:r>
              <a:rPr lang="ru-RU" dirty="0" smtClean="0"/>
              <a:t> — рама двигателя; </a:t>
            </a:r>
            <a:r>
              <a:rPr lang="ru-RU" b="1" dirty="0" smtClean="0"/>
              <a:t>5</a:t>
            </a:r>
            <a:r>
              <a:rPr lang="ru-RU" dirty="0" smtClean="0"/>
              <a:t> — передние несущие ленты расчалки; </a:t>
            </a:r>
            <a:r>
              <a:rPr lang="ru-RU" b="1" dirty="0" smtClean="0"/>
              <a:t>6</a:t>
            </a:r>
            <a:r>
              <a:rPr lang="ru-RU" dirty="0" smtClean="0"/>
              <a:t> — лентодержатель; </a:t>
            </a:r>
            <a:r>
              <a:rPr lang="ru-RU" b="1" dirty="0" smtClean="0"/>
              <a:t>7</a:t>
            </a:r>
            <a:r>
              <a:rPr lang="ru-RU" dirty="0" smtClean="0"/>
              <a:t> — поддерживающие ленты-расчалки; </a:t>
            </a:r>
            <a:r>
              <a:rPr lang="ru-RU" b="1" dirty="0" smtClean="0"/>
              <a:t>8</a:t>
            </a:r>
            <a:r>
              <a:rPr lang="ru-RU" dirty="0" smtClean="0"/>
              <a:t> — фюзеляж; </a:t>
            </a:r>
            <a:r>
              <a:rPr lang="ru-RU" b="1" dirty="0" smtClean="0"/>
              <a:t>9</a:t>
            </a:r>
            <a:r>
              <a:rPr lang="ru-RU" dirty="0" smtClean="0"/>
              <a:t>—зализ хвостового оперения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b="1" dirty="0" smtClean="0"/>
              <a:t>10</a:t>
            </a:r>
            <a:r>
              <a:rPr lang="ru-RU" dirty="0" smtClean="0"/>
              <a:t> — стабилизатор;</a:t>
            </a:r>
            <a:r>
              <a:rPr lang="ru-RU" b="1" dirty="0" smtClean="0"/>
              <a:t> 11 </a:t>
            </a:r>
            <a:r>
              <a:rPr lang="ru-RU" dirty="0" smtClean="0"/>
              <a:t>— руль высоты;</a:t>
            </a:r>
            <a:r>
              <a:rPr lang="ru-RU" b="1" dirty="0" smtClean="0"/>
              <a:t> 12 </a:t>
            </a:r>
            <a:r>
              <a:rPr lang="ru-RU" dirty="0" smtClean="0"/>
              <a:t>— киль; </a:t>
            </a:r>
            <a:r>
              <a:rPr lang="ru-RU" b="1" dirty="0" smtClean="0"/>
              <a:t>13</a:t>
            </a:r>
            <a:r>
              <a:rPr lang="ru-RU" dirty="0" smtClean="0"/>
              <a:t> — руль направления; </a:t>
            </a:r>
          </a:p>
          <a:p>
            <a:r>
              <a:rPr lang="ru-RU" b="1" dirty="0" smtClean="0"/>
              <a:t>14</a:t>
            </a:r>
            <a:r>
              <a:rPr lang="ru-RU" dirty="0" smtClean="0"/>
              <a:t> — подкос стабилизатора; </a:t>
            </a:r>
            <a:r>
              <a:rPr lang="ru-RU" b="1" dirty="0" smtClean="0"/>
              <a:t>15</a:t>
            </a:r>
            <a:r>
              <a:rPr lang="ru-RU" dirty="0" smtClean="0"/>
              <a:t> — хвостовое колесо; </a:t>
            </a:r>
            <a:r>
              <a:rPr lang="ru-RU" b="1" dirty="0" smtClean="0"/>
              <a:t>16</a:t>
            </a:r>
            <a:r>
              <a:rPr lang="ru-RU" dirty="0" smtClean="0"/>
              <a:t> — закрылок верхнего крыла; </a:t>
            </a:r>
            <a:r>
              <a:rPr lang="ru-RU" b="1" dirty="0" smtClean="0"/>
              <a:t>17</a:t>
            </a:r>
            <a:r>
              <a:rPr lang="ru-RU" dirty="0" smtClean="0"/>
              <a:t> — отъемная часть верхнего</a:t>
            </a:r>
            <a:r>
              <a:rPr lang="en-US" dirty="0" smtClean="0"/>
              <a:t> </a:t>
            </a:r>
            <a:r>
              <a:rPr lang="ru-RU" dirty="0" smtClean="0"/>
              <a:t>крыла;</a:t>
            </a:r>
            <a:r>
              <a:rPr lang="en-US" dirty="0" smtClean="0"/>
              <a:t> </a:t>
            </a:r>
            <a:r>
              <a:rPr lang="ru-RU" b="1" dirty="0" smtClean="0"/>
              <a:t>18</a:t>
            </a:r>
            <a:r>
              <a:rPr lang="ru-RU" dirty="0" smtClean="0"/>
              <a:t> — элерон; </a:t>
            </a:r>
            <a:r>
              <a:rPr lang="ru-RU" b="1" dirty="0" smtClean="0"/>
              <a:t>19</a:t>
            </a:r>
            <a:r>
              <a:rPr lang="ru-RU" dirty="0" smtClean="0"/>
              <a:t> — предкрылок; </a:t>
            </a:r>
            <a:r>
              <a:rPr lang="ru-RU" b="1" dirty="0" smtClean="0"/>
              <a:t>20</a:t>
            </a:r>
            <a:r>
              <a:rPr lang="ru-RU" dirty="0" smtClean="0"/>
              <a:t> - концевой закрылок нижнего крыла; </a:t>
            </a:r>
            <a:r>
              <a:rPr lang="ru-RU" b="1" dirty="0" smtClean="0"/>
              <a:t>21</a:t>
            </a:r>
            <a:r>
              <a:rPr lang="ru-RU" dirty="0" smtClean="0"/>
              <a:t> —отъёмная часть нижнего</a:t>
            </a:r>
          </a:p>
          <a:p>
            <a:r>
              <a:rPr lang="ru-RU" dirty="0" smtClean="0"/>
              <a:t>крыла; </a:t>
            </a:r>
            <a:r>
              <a:rPr lang="ru-RU" b="1" dirty="0" smtClean="0"/>
              <a:t>22</a:t>
            </a:r>
            <a:r>
              <a:rPr lang="ru-RU" dirty="0" smtClean="0"/>
              <a:t> — стойка бипланной коробки крыльев; </a:t>
            </a:r>
            <a:r>
              <a:rPr lang="ru-RU" b="1" dirty="0" smtClean="0"/>
              <a:t>23</a:t>
            </a:r>
            <a:r>
              <a:rPr lang="ru-RU" dirty="0" smtClean="0"/>
              <a:t> — амортизационная стойка шасси с колесом; </a:t>
            </a:r>
            <a:r>
              <a:rPr lang="ru-RU" b="1" dirty="0" smtClean="0"/>
              <a:t>24</a:t>
            </a:r>
            <a:r>
              <a:rPr lang="ru-RU" dirty="0" smtClean="0"/>
              <a:t> — задний</a:t>
            </a:r>
            <a:r>
              <a:rPr lang="en-US" dirty="0" smtClean="0"/>
              <a:t> </a:t>
            </a:r>
            <a:r>
              <a:rPr lang="ru-RU" dirty="0" smtClean="0"/>
              <a:t>подкос шасси;</a:t>
            </a:r>
            <a:r>
              <a:rPr lang="ru-RU" b="1" dirty="0" smtClean="0"/>
              <a:t> 25 </a:t>
            </a:r>
            <a:r>
              <a:rPr lang="ru-RU" dirty="0" smtClean="0"/>
              <a:t>— корневой закрылок нижнего крыла;</a:t>
            </a:r>
            <a:r>
              <a:rPr lang="ru-RU" b="1" dirty="0" smtClean="0"/>
              <a:t> 26 </a:t>
            </a:r>
            <a:r>
              <a:rPr lang="ru-RU" dirty="0" smtClean="0"/>
              <a:t>— передний подкос шасси;</a:t>
            </a:r>
            <a:r>
              <a:rPr lang="ru-RU" b="1" dirty="0" smtClean="0"/>
              <a:t> 27 </a:t>
            </a:r>
            <a:r>
              <a:rPr lang="ru-RU" dirty="0" smtClean="0"/>
              <a:t>— обтекатель стыка</a:t>
            </a:r>
            <a:r>
              <a:rPr lang="en-US" dirty="0" smtClean="0"/>
              <a:t> </a:t>
            </a:r>
            <a:r>
              <a:rPr lang="ru-RU" dirty="0" smtClean="0"/>
              <a:t>центроплана с нижним крылом; </a:t>
            </a:r>
            <a:r>
              <a:rPr lang="ru-RU" b="1" dirty="0" smtClean="0"/>
              <a:t>28</a:t>
            </a:r>
            <a:r>
              <a:rPr lang="ru-RU" dirty="0" smtClean="0"/>
              <a:t> — зализ верхнего крыла; </a:t>
            </a:r>
            <a:r>
              <a:rPr lang="ru-RU" b="1" dirty="0" smtClean="0"/>
              <a:t>29</a:t>
            </a:r>
            <a:r>
              <a:rPr lang="ru-RU" dirty="0" smtClean="0"/>
              <a:t> — туннель</a:t>
            </a:r>
            <a:r>
              <a:rPr lang="en-US" dirty="0" smtClean="0"/>
              <a:t> </a:t>
            </a:r>
            <a:r>
              <a:rPr lang="ru-RU" dirty="0" smtClean="0"/>
              <a:t>маслорадиатора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334250" cy="67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4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0"/>
            <a:ext cx="11114467" cy="4549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54967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2.2. Фюзеляж: </a:t>
            </a:r>
          </a:p>
          <a:p>
            <a:r>
              <a:rPr lang="ru-RU" dirty="0" smtClean="0"/>
              <a:t>1 — шпангоут №1; 2 — каркас фонаря; 3 — шпангоут №5; 4 — обшивка; 5 — типовой </a:t>
            </a:r>
            <a:r>
              <a:rPr lang="ru-RU" dirty="0" smtClean="0"/>
              <a:t>средний шпангоут</a:t>
            </a:r>
            <a:r>
              <a:rPr lang="ru-RU" dirty="0" smtClean="0"/>
              <a:t>; 6 — типовой хвостовой шпангоут; 7 — шпангоут №15; 8 — килевая часть; 9 — узлы </a:t>
            </a:r>
            <a:r>
              <a:rPr lang="ru-RU" dirty="0" smtClean="0"/>
              <a:t>крепления стабилизатора</a:t>
            </a:r>
            <a:r>
              <a:rPr lang="ru-RU" dirty="0" smtClean="0"/>
              <a:t>; 10 — верхняя нервюра; 11 — панель аккумулятора; 12 — балка жесткости хвостового колеса; </a:t>
            </a:r>
            <a:r>
              <a:rPr lang="ru-RU" dirty="0" smtClean="0"/>
              <a:t>13 </a:t>
            </a:r>
            <a:r>
              <a:rPr lang="ru-RU" dirty="0" smtClean="0"/>
              <a:t>— подножка; 14 — дверь грузового отсека с вырезом под дверь для пассажиров; 15 — панели пола </a:t>
            </a:r>
            <a:r>
              <a:rPr lang="ru-RU" dirty="0" smtClean="0"/>
              <a:t>грузового отсека</a:t>
            </a:r>
            <a:r>
              <a:rPr lang="ru-RU" dirty="0" smtClean="0"/>
              <a:t>; 16 — центроплан; 17 — нервюра №1</a:t>
            </a:r>
            <a:r>
              <a:rPr lang="ru-RU" dirty="0" smtClean="0"/>
              <a:t>;</a:t>
            </a:r>
          </a:p>
          <a:p>
            <a:r>
              <a:rPr lang="ru-RU" dirty="0"/>
              <a:t> 18 — </a:t>
            </a:r>
            <a:r>
              <a:rPr lang="ru-RU" dirty="0" smtClean="0"/>
              <a:t>нервюра </a:t>
            </a:r>
            <a:r>
              <a:rPr lang="ru-RU" dirty="0" smtClean="0"/>
              <a:t>№2; 19 — стыковой шпангоут №8 и </a:t>
            </a:r>
            <a:r>
              <a:rPr lang="ru-RU" dirty="0" smtClean="0"/>
              <a:t>задний лонжерон </a:t>
            </a:r>
            <a:r>
              <a:rPr lang="ru-RU" dirty="0" smtClean="0"/>
              <a:t>центроплана; 20 — стыковой шпангоут №6 и передний лонжерон центроплана; 21 — </a:t>
            </a:r>
            <a:r>
              <a:rPr lang="ru-RU" dirty="0" smtClean="0"/>
              <a:t>ферма центроплана</a:t>
            </a:r>
            <a:r>
              <a:rPr lang="ru-RU" dirty="0" smtClean="0"/>
              <a:t>; 22 — типовой передний шпангоут; 23 — </a:t>
            </a:r>
            <a:r>
              <a:rPr lang="ru-RU" dirty="0" smtClean="0"/>
              <a:t>нижний люк(открытый</a:t>
            </a:r>
            <a:r>
              <a:rPr lang="ru-RU" dirty="0" smtClean="0"/>
              <a:t>); 24 — узел крепления </a:t>
            </a:r>
            <a:r>
              <a:rPr lang="ru-RU" dirty="0" smtClean="0"/>
              <a:t>рамы двигателя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24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"/>
            <a:ext cx="9916731" cy="5190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9938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2.3. Схема расположения стрингеров и шпангоутов фюзеляжа: </a:t>
            </a:r>
          </a:p>
          <a:p>
            <a:r>
              <a:rPr lang="ru-RU" dirty="0" smtClean="0"/>
              <a:t>I — узлы крепления верхней отъемной части крыла; II — узлы крепления нижней отъемной части крыла; </a:t>
            </a:r>
          </a:p>
          <a:p>
            <a:r>
              <a:rPr lang="ru-RU" dirty="0" smtClean="0"/>
              <a:t>III — грузовая дверь; IV — пассажирская дверь; V —люк установки хвостового</a:t>
            </a:r>
          </a:p>
          <a:p>
            <a:r>
              <a:rPr lang="ru-RU" dirty="0" smtClean="0"/>
              <a:t>колеса; VI — люк аккумулятора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11" y="3118980"/>
            <a:ext cx="6757989" cy="3610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Шпангоут  №1</a:t>
            </a:r>
            <a:r>
              <a:rPr lang="ru-RU" dirty="0" smtClean="0"/>
              <a:t>(рис.2.2  поз.1)  имеет  круглую  форму  с  лунообразными  вогнутостями  справа  под</a:t>
            </a:r>
          </a:p>
          <a:p>
            <a:r>
              <a:rPr lang="ru-RU" dirty="0" smtClean="0"/>
              <a:t>выпускную трубу и снизу под маслорадиатор. Контур шпангоута выполнен из уголкового прессованного профиля, </a:t>
            </a:r>
          </a:p>
          <a:p>
            <a:r>
              <a:rPr lang="ru-RU" dirty="0" smtClean="0"/>
              <a:t>к которому прикреплена стенка из листа толщиной0,8 мм. Стенка шпангоута, усиленная прессованными и</a:t>
            </a:r>
          </a:p>
          <a:p>
            <a:r>
              <a:rPr lang="ru-RU" dirty="0" smtClean="0"/>
              <a:t>катаными  профилями,  одновременно  является  и  противопожарной  перегородкой  с  герметизированными</a:t>
            </a:r>
          </a:p>
          <a:p>
            <a:r>
              <a:rPr lang="ru-RU" dirty="0" smtClean="0"/>
              <a:t>вырезами под тяги управления двигателем. Вверху на шпангоуте монтируются кронштейны для крепления</a:t>
            </a:r>
          </a:p>
          <a:p>
            <a:r>
              <a:rPr lang="ru-RU" dirty="0" smtClean="0"/>
              <a:t>маслобака  и  справа— узлы  крепления  выпускной  трубы.  В  средней  части  шпангоута  монтируются</a:t>
            </a:r>
          </a:p>
          <a:p>
            <a:r>
              <a:rPr lang="ru-RU" dirty="0" smtClean="0"/>
              <a:t>кронштейны качалок управления двигателем и створками капотов и внизу— кронштейн(рамка) для крепления</a:t>
            </a:r>
          </a:p>
          <a:p>
            <a:r>
              <a:rPr lang="ru-RU" dirty="0" smtClean="0"/>
              <a:t>маслорадиатора. </a:t>
            </a:r>
          </a:p>
          <a:p>
            <a:r>
              <a:rPr lang="ru-RU" dirty="0" smtClean="0"/>
              <a:t>На шпангоуте №1 монтируются четыре стальных узла(рис. 2.4) крепления рамы двигателя к фюзеляжу. </a:t>
            </a:r>
          </a:p>
          <a:p>
            <a:r>
              <a:rPr lang="ru-RU" dirty="0" smtClean="0"/>
              <a:t>Каждый  узел  своим  хвостиком  установлен  в  лонжерон  фюзеляжа  и  приклепан  к  нему  стальными  и</a:t>
            </a:r>
          </a:p>
          <a:p>
            <a:r>
              <a:rPr lang="ru-RU" dirty="0" smtClean="0"/>
              <a:t>дюралюминиевыми  заклепками.  К  обшивке  и  шпангоуту  узел  прикреплен  при  помощи  наружных</a:t>
            </a:r>
          </a:p>
          <a:p>
            <a:r>
              <a:rPr lang="ru-RU" dirty="0" smtClean="0"/>
              <a:t>дюралюминиевых накладок и внутренней косынки*.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38835"/>
            <a:ext cx="5434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Косынка(кница)— деталь, соединяющая стержневые элементы, сходящиеся под углом. Обычно, имеет треугольную форму и изготавливается из листа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028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521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Шпангоут №4</a:t>
            </a:r>
            <a:r>
              <a:rPr lang="ru-RU" dirty="0" smtClean="0"/>
              <a:t>(рис. 2.5) является неполным. Контур шпангоута склепан из двух прессованных уголковых</a:t>
            </a:r>
          </a:p>
          <a:p>
            <a:r>
              <a:rPr lang="ru-RU" dirty="0" smtClean="0"/>
              <a:t>профилей. </a:t>
            </a:r>
          </a:p>
          <a:p>
            <a:r>
              <a:rPr lang="ru-RU" dirty="0" smtClean="0"/>
              <a:t>В нижней части шпангоута к контуру кницами и наклонными прессованными иголками приклепана балка</a:t>
            </a:r>
          </a:p>
          <a:p>
            <a:r>
              <a:rPr lang="ru-RU" dirty="0" smtClean="0"/>
              <a:t>таврового сечения и стенка толщиной1 мм с круглыми отбортованными отверстиями для облегчения. Стенка</a:t>
            </a:r>
          </a:p>
          <a:p>
            <a:r>
              <a:rPr lang="ru-RU" dirty="0" smtClean="0"/>
              <a:t>подкреплена  стойками  швеллерного  сечения.  Боковины  шпангоута  доведены  до  фонаря  кабины  пилотов  и</a:t>
            </a:r>
          </a:p>
          <a:p>
            <a:r>
              <a:rPr lang="ru-RU" dirty="0" smtClean="0"/>
              <a:t>закреплены на верхних лонжеронах фюзеляжа. Снизу на шпангоуте приклепан внутренний узел из сплава АК6 </a:t>
            </a:r>
          </a:p>
          <a:p>
            <a:r>
              <a:rPr lang="ru-RU" dirty="0" smtClean="0"/>
              <a:t>для крепления стального башмака передних подкосов шасси. Башмак3 крепится к шпангоуту №4 восемью</a:t>
            </a:r>
          </a:p>
          <a:p>
            <a:r>
              <a:rPr lang="ru-RU" dirty="0" smtClean="0"/>
              <a:t>болтами диаметром8,2 мм. На шпангоуте №4 монтируется противопожарный баллон.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3" y="2613541"/>
            <a:ext cx="8843962" cy="42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5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38" y="58847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Шпангоут №5(рис.2.2 поз.3) отделяет кабину пилотов от пассажирской или грузовой кабины. </a:t>
            </a:r>
            <a:r>
              <a:rPr lang="ru-RU" dirty="0" smtClean="0"/>
              <a:t>К контуру</a:t>
            </a:r>
          </a:p>
          <a:p>
            <a:r>
              <a:rPr lang="ru-RU" dirty="0" smtClean="0"/>
              <a:t>шпангоута  уголкового  профиля  приклепана  стенка  толщиной0,8 мм  подкрепленная  профилями.  Контур</a:t>
            </a:r>
          </a:p>
          <a:p>
            <a:r>
              <a:rPr lang="ru-RU" dirty="0" smtClean="0"/>
              <a:t>шпангоута в верхней части по стрингеру №15 имеет разрез для прохода верхних лонжеронов фюзеляжа. В</a:t>
            </a:r>
          </a:p>
          <a:p>
            <a:r>
              <a:rPr lang="ru-RU" dirty="0" smtClean="0"/>
              <a:t>стенке шпангоута вмонтирована входная дверь в кабину пилотов. Проем для двери окантован прессованными</a:t>
            </a:r>
          </a:p>
          <a:p>
            <a:r>
              <a:rPr lang="ru-RU" dirty="0" smtClean="0"/>
              <a:t>профилями  швеллерного  сечения,  на  которых  закреплены  кронштейны  направляющих  сидений  пилотов.  В</a:t>
            </a:r>
          </a:p>
          <a:p>
            <a:r>
              <a:rPr lang="ru-RU" dirty="0" smtClean="0"/>
              <a:t>верхней части к шпангоуту крепится каркас фонаря кабины пилотов, в средней части— две швеллерные балки</a:t>
            </a:r>
          </a:p>
          <a:p>
            <a:r>
              <a:rPr lang="ru-RU" dirty="0" smtClean="0"/>
              <a:t>пола кабины пилотов. </a:t>
            </a:r>
          </a:p>
          <a:p>
            <a:r>
              <a:rPr lang="ru-RU" dirty="0" smtClean="0"/>
              <a:t>Нижняя часть шпангоута представляет собой клепаную балку таврового сечения, к которой с двух сторон</a:t>
            </a:r>
          </a:p>
          <a:p>
            <a:r>
              <a:rPr lang="ru-RU" dirty="0" smtClean="0"/>
              <a:t>на болтах крепятся верхние и нижние узлы подкосов фермы центроплана. К ферме центроплана, в свою очередь, </a:t>
            </a:r>
          </a:p>
          <a:p>
            <a:r>
              <a:rPr lang="ru-RU" dirty="0" smtClean="0"/>
              <a:t>крепится амортизационная стойка шасси и передние несущие ленты коробки крыльев. </a:t>
            </a:r>
          </a:p>
          <a:p>
            <a:r>
              <a:rPr lang="ru-RU" dirty="0" smtClean="0"/>
              <a:t>На шпангоуте монтируются элементы спецоборудования самолета, подшипник промежуточного вала для</a:t>
            </a:r>
          </a:p>
          <a:p>
            <a:r>
              <a:rPr lang="ru-RU" dirty="0" smtClean="0"/>
              <a:t>ручного запуска двигателя и слева— кронштейны с роликами управления самолетом.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3475167"/>
            <a:ext cx="81057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Шпангоуты №6 и8(рис.2.6) по своей конструкции аналогичны между собой и служат для крепления</a:t>
            </a:r>
          </a:p>
          <a:p>
            <a:r>
              <a:rPr lang="ru-RU" dirty="0"/>
              <a:t>крыльев самолета. В верхней части на шпангоутах при помощи болтов монтируются стыковые узлы крепления</a:t>
            </a:r>
          </a:p>
          <a:p>
            <a:r>
              <a:rPr lang="ru-RU" dirty="0"/>
              <a:t>отъемных частей нижнего крыла. В нижней части шпангоуты развиты в лонжероны центроплана, на которых</a:t>
            </a:r>
          </a:p>
          <a:p>
            <a:r>
              <a:rPr lang="ru-RU" dirty="0"/>
              <a:t>монтируются узлы крепления отъемных частей нижнего крыла.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47800"/>
            <a:ext cx="7143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9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2107</Words>
  <Application>Microsoft Office PowerPoint</Application>
  <PresentationFormat>Широкоэкранный</PresentationFormat>
  <Paragraphs>141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ТАТК ГА</dc:creator>
  <cp:lastModifiedBy>RePack by Diakov</cp:lastModifiedBy>
  <cp:revision>20</cp:revision>
  <dcterms:created xsi:type="dcterms:W3CDTF">2015-01-05T14:24:35Z</dcterms:created>
  <dcterms:modified xsi:type="dcterms:W3CDTF">2019-02-22T13:05:41Z</dcterms:modified>
</cp:coreProperties>
</file>