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1" r:id="rId4"/>
    <p:sldId id="262" r:id="rId5"/>
    <p:sldId id="265" r:id="rId6"/>
    <p:sldId id="263" r:id="rId7"/>
    <p:sldId id="256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F4EC-020A-4909-A518-0BBE9DDF2C2D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1E58-CF59-4677-88F3-F3182C6C4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39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F4EC-020A-4909-A518-0BBE9DDF2C2D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1E58-CF59-4677-88F3-F3182C6C4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8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F4EC-020A-4909-A518-0BBE9DDF2C2D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1E58-CF59-4677-88F3-F3182C6C4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64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F4EC-020A-4909-A518-0BBE9DDF2C2D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1E58-CF59-4677-88F3-F3182C6C4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5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F4EC-020A-4909-A518-0BBE9DDF2C2D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1E58-CF59-4677-88F3-F3182C6C4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42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F4EC-020A-4909-A518-0BBE9DDF2C2D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1E58-CF59-4677-88F3-F3182C6C4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59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F4EC-020A-4909-A518-0BBE9DDF2C2D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1E58-CF59-4677-88F3-F3182C6C4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9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F4EC-020A-4909-A518-0BBE9DDF2C2D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1E58-CF59-4677-88F3-F3182C6C4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28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F4EC-020A-4909-A518-0BBE9DDF2C2D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1E58-CF59-4677-88F3-F3182C6C4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84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F4EC-020A-4909-A518-0BBE9DDF2C2D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1E58-CF59-4677-88F3-F3182C6C4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6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F4EC-020A-4909-A518-0BBE9DDF2C2D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1E58-CF59-4677-88F3-F3182C6C4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3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7F4EC-020A-4909-A518-0BBE9DDF2C2D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B1E58-CF59-4677-88F3-F3182C6C4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85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233" y="129659"/>
            <a:ext cx="11124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Основные сведения о самолете Ан-2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3313"/>
            <a:ext cx="5918493" cy="32146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493" y="1052989"/>
            <a:ext cx="60198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4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541" y="1200150"/>
            <a:ext cx="8752459" cy="56578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063" y="129881"/>
            <a:ext cx="12019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Самолет </a:t>
            </a:r>
            <a:r>
              <a:rPr lang="ru-RU" dirty="0"/>
              <a:t>Ан-2 — металлической конструкции, </a:t>
            </a:r>
            <a:r>
              <a:rPr lang="ru-RU" dirty="0" smtClean="0"/>
              <a:t>с</a:t>
            </a:r>
            <a:r>
              <a:rPr lang="ru-RU" dirty="0"/>
              <a:t> полотняной  обшивкой  крыльев  и  хвостового  оперения.</a:t>
            </a:r>
          </a:p>
          <a:p>
            <a:r>
              <a:rPr lang="ru-RU" dirty="0" smtClean="0"/>
              <a:t>Фюзеляж</a:t>
            </a:r>
            <a:r>
              <a:rPr lang="ru-RU" dirty="0"/>
              <a:t>—  типа  полумонокок, цельнометаллической конструкции.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56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9175" y="0"/>
            <a:ext cx="111728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Кабина пилотов с двумя сиденьями, закрыта просторным остекленным фонарем, с хорошим обзором во</a:t>
            </a:r>
          </a:p>
          <a:p>
            <a:r>
              <a:rPr lang="ru-RU" dirty="0" smtClean="0"/>
              <a:t>всех направлениях. Сзади кабины пилотов между шпангоутами фюзеляжа №5 и15 расположена кабина для</a:t>
            </a:r>
          </a:p>
          <a:p>
            <a:r>
              <a:rPr lang="ru-RU" dirty="0" smtClean="0"/>
              <a:t>грузов размером4,1х1,6х1,8 м, общим объемом около12 м, в которой установлено по бортам фюзеляжа12 </a:t>
            </a:r>
          </a:p>
          <a:p>
            <a:r>
              <a:rPr lang="ru-RU" dirty="0" smtClean="0"/>
              <a:t>откидывающихся вниз сидений. Для перевозки пассажиров в кабине установлено12 пассажирских сидений, </a:t>
            </a:r>
          </a:p>
          <a:p>
            <a:r>
              <a:rPr lang="ru-RU" dirty="0" smtClean="0"/>
              <a:t>расположенных по полету самолёта или под углом45° к его продольной оси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1638"/>
            <a:ext cx="6274144" cy="45005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44" y="1671638"/>
            <a:ext cx="5917856" cy="45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1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39326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Для  погрузки  в  самолет  грузов  больших  габаритов  на  левом  борту  фюзеляжа  расположена  дверь</a:t>
            </a:r>
          </a:p>
          <a:p>
            <a:r>
              <a:rPr lang="ru-RU" dirty="0" smtClean="0"/>
              <a:t>размером1,53х1,46 м, в которую вмонтирована дверь для пассажиров размером1,42х0,81 м. Пол кабины для</a:t>
            </a:r>
          </a:p>
          <a:p>
            <a:r>
              <a:rPr lang="ru-RU" dirty="0" smtClean="0"/>
              <a:t>грузов  рассчитан  на  сосредоточенную  нагрузку1000 кгс/м</a:t>
            </a:r>
          </a:p>
          <a:p>
            <a:r>
              <a:rPr lang="ru-RU" dirty="0" smtClean="0"/>
              <a:t>2</a:t>
            </a:r>
          </a:p>
          <a:p>
            <a:r>
              <a:rPr lang="ru-RU" dirty="0" smtClean="0"/>
              <a:t>.  Обе  кабины  оборудованы  приточной  и</a:t>
            </a:r>
          </a:p>
          <a:p>
            <a:r>
              <a:rPr lang="ru-RU" dirty="0" smtClean="0"/>
              <a:t>вытяжной вентиляцией, а также системой отопления воздухом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54" y="2738669"/>
            <a:ext cx="520192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2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Самолет  </a:t>
            </a:r>
            <a:r>
              <a:rPr lang="ru-RU" dirty="0" smtClean="0"/>
              <a:t>Ан-2  </a:t>
            </a:r>
            <a:r>
              <a:rPr lang="ru-RU" dirty="0"/>
              <a:t>конструкции  генерального  конструктора  по  авиационной  технике  Героя</a:t>
            </a:r>
          </a:p>
          <a:p>
            <a:r>
              <a:rPr lang="ru-RU" dirty="0"/>
              <a:t>Социалистического Труда О. К. Антонова— бипланного типа, с двигателем АШ-62ИР и воздушным винтом</a:t>
            </a:r>
          </a:p>
          <a:p>
            <a:r>
              <a:rPr lang="ru-RU" dirty="0"/>
              <a:t>АВ-2, применяется на местных воздушных линиях в качестве пассажирского и грузового самолета. На</a:t>
            </a:r>
          </a:p>
          <a:p>
            <a:r>
              <a:rPr lang="ru-RU" dirty="0"/>
              <a:t>колесном и лыжном шасси— предназначен для перевозки в грузовом варианте, в зависимости от дальности</a:t>
            </a:r>
          </a:p>
          <a:p>
            <a:r>
              <a:rPr lang="ru-RU" dirty="0"/>
              <a:t>полета, различного вида грузов весом до1500 кг, а в пассажирском варианте— до12 пассажиров. В зимний</a:t>
            </a:r>
          </a:p>
          <a:p>
            <a:r>
              <a:rPr lang="ru-RU" dirty="0"/>
              <a:t>период  при  достаточной  толщине  снежного  покрова  самолет  устанавливается  на  </a:t>
            </a:r>
            <a:r>
              <a:rPr lang="ru-RU" dirty="0" smtClean="0"/>
              <a:t>лыжи  </a:t>
            </a:r>
            <a:r>
              <a:rPr lang="ru-RU" dirty="0"/>
              <a:t>и</a:t>
            </a:r>
          </a:p>
          <a:p>
            <a:r>
              <a:rPr lang="ru-RU" dirty="0"/>
              <a:t>допускается к эксплуатации при температурах наружного воздуха до минус45° С. </a:t>
            </a:r>
          </a:p>
        </p:txBody>
      </p:sp>
    </p:spTree>
    <p:extLst>
      <p:ext uri="{BB962C8B-B14F-4D97-AF65-F5344CB8AC3E}">
        <p14:creationId xmlns:p14="http://schemas.microsoft.com/office/powerpoint/2010/main" val="2762303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265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0902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247</Words>
  <Application>Microsoft Office PowerPoint</Application>
  <PresentationFormat>Широкоэкранный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ТАТК ГА</dc:creator>
  <cp:lastModifiedBy>ТАТК ГА</cp:lastModifiedBy>
  <cp:revision>8</cp:revision>
  <dcterms:created xsi:type="dcterms:W3CDTF">2015-01-05T17:04:44Z</dcterms:created>
  <dcterms:modified xsi:type="dcterms:W3CDTF">2015-01-06T07:48:19Z</dcterms:modified>
</cp:coreProperties>
</file>