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69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F8C0B-F60F-4B7F-A3C2-3D4CAF4DB546}" type="datetimeFigureOut">
              <a:rPr lang="ru-RU" smtClean="0"/>
              <a:t>20.02.2019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C195C-CB79-4BB6-B1BF-FF9E39D21A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98384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F8C0B-F60F-4B7F-A3C2-3D4CAF4DB546}" type="datetimeFigureOut">
              <a:rPr lang="ru-RU" smtClean="0"/>
              <a:t>20.02.2019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C195C-CB79-4BB6-B1BF-FF9E39D21A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70868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F8C0B-F60F-4B7F-A3C2-3D4CAF4DB546}" type="datetimeFigureOut">
              <a:rPr lang="ru-RU" smtClean="0"/>
              <a:t>20.02.2019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C195C-CB79-4BB6-B1BF-FF9E39D21A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5608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F8C0B-F60F-4B7F-A3C2-3D4CAF4DB546}" type="datetimeFigureOut">
              <a:rPr lang="ru-RU" smtClean="0"/>
              <a:t>20.02.2019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C195C-CB79-4BB6-B1BF-FF9E39D21A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8247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F8C0B-F60F-4B7F-A3C2-3D4CAF4DB546}" type="datetimeFigureOut">
              <a:rPr lang="ru-RU" smtClean="0"/>
              <a:t>20.02.2019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C195C-CB79-4BB6-B1BF-FF9E39D21A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1535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F8C0B-F60F-4B7F-A3C2-3D4CAF4DB546}" type="datetimeFigureOut">
              <a:rPr lang="ru-RU" smtClean="0"/>
              <a:t>20.02.2019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C195C-CB79-4BB6-B1BF-FF9E39D21A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0738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F8C0B-F60F-4B7F-A3C2-3D4CAF4DB546}" type="datetimeFigureOut">
              <a:rPr lang="ru-RU" smtClean="0"/>
              <a:t>20.02.2019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C195C-CB79-4BB6-B1BF-FF9E39D21A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1485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F8C0B-F60F-4B7F-A3C2-3D4CAF4DB546}" type="datetimeFigureOut">
              <a:rPr lang="ru-RU" smtClean="0"/>
              <a:t>20.02.2019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C195C-CB79-4BB6-B1BF-FF9E39D21A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6300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F8C0B-F60F-4B7F-A3C2-3D4CAF4DB546}" type="datetimeFigureOut">
              <a:rPr lang="ru-RU" smtClean="0"/>
              <a:t>20.02.2019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C195C-CB79-4BB6-B1BF-FF9E39D21A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2741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F8C0B-F60F-4B7F-A3C2-3D4CAF4DB546}" type="datetimeFigureOut">
              <a:rPr lang="ru-RU" smtClean="0"/>
              <a:t>20.02.2019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C195C-CB79-4BB6-B1BF-FF9E39D21A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7159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F8C0B-F60F-4B7F-A3C2-3D4CAF4DB546}" type="datetimeFigureOut">
              <a:rPr lang="ru-RU" smtClean="0"/>
              <a:t>20.02.2019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C195C-CB79-4BB6-B1BF-FF9E39D21A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641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2F8C0B-F60F-4B7F-A3C2-3D4CAF4DB546}" type="datetimeFigureOut">
              <a:rPr lang="ru-RU" smtClean="0"/>
              <a:t>20.02.2019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8C195C-CB79-4BB6-B1BF-FF9E39D21A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951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95386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00113" y="6211669"/>
            <a:ext cx="109870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На  стенке  заднего  лонжерона  монтируется  пять  кронштейнов  с  качалками  управления  закрылком  и</a:t>
            </a:r>
          </a:p>
          <a:p>
            <a:r>
              <a:rPr lang="ru-RU" dirty="0"/>
              <a:t>элероном(рис.3.2. узлы А, Б). Места крепления  качалок  усилены коробочками из дюралюминия.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42962"/>
            <a:ext cx="12191999" cy="4272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9698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8588" y="133767"/>
            <a:ext cx="121920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Нервюры крыла</a:t>
            </a:r>
          </a:p>
          <a:p>
            <a:r>
              <a:rPr lang="ru-RU" dirty="0"/>
              <a:t>Нервюры крыла воспринимают нагрузки, действующие на крыло, а также служат для поддержания контура</a:t>
            </a:r>
          </a:p>
          <a:p>
            <a:r>
              <a:rPr lang="ru-RU" dirty="0"/>
              <a:t>крыла. </a:t>
            </a:r>
          </a:p>
          <a:p>
            <a:r>
              <a:rPr lang="ru-RU" dirty="0"/>
              <a:t>В крыле самолета Ан-2 имеется26 нервюр из которых9 усиленных и17 нормальных нервюр. Усиленные</a:t>
            </a:r>
          </a:p>
          <a:p>
            <a:r>
              <a:rPr lang="ru-RU" dirty="0"/>
              <a:t>нервюры, установленные через каждые900 мм по размаху крыла, воспринимают всю нагрузку, действующую на</a:t>
            </a:r>
          </a:p>
          <a:p>
            <a:r>
              <a:rPr lang="ru-RU" dirty="0"/>
              <a:t>крыло,  и  передают  ее  лонжеронам.  Нормальные  нервюры  образуют  контур  крыла  и  воспринимают</a:t>
            </a:r>
          </a:p>
          <a:p>
            <a:r>
              <a:rPr lang="ru-RU" dirty="0"/>
              <a:t>незначительную нагрузку от аэродинамических  сил, действующих на обшивку. В местах установки топливных</a:t>
            </a:r>
          </a:p>
          <a:p>
            <a:r>
              <a:rPr lang="ru-RU" dirty="0"/>
              <a:t>баков нервюры называются нервюрами топливного отсека. Нервюры состоят из трех частей: средней части, носка</a:t>
            </a:r>
          </a:p>
          <a:p>
            <a:r>
              <a:rPr lang="ru-RU" dirty="0"/>
              <a:t>и хвостика. </a:t>
            </a:r>
          </a:p>
        </p:txBody>
      </p:sp>
    </p:spTree>
    <p:extLst>
      <p:ext uri="{BB962C8B-B14F-4D97-AF65-F5344CB8AC3E}">
        <p14:creationId xmlns:p14="http://schemas.microsoft.com/office/powerpoint/2010/main" val="26208609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Усиленные нервюры*(рис. 3.5) </a:t>
            </a:r>
            <a:r>
              <a:rPr lang="ru-RU" dirty="0" smtClean="0"/>
              <a:t>(№</a:t>
            </a:r>
            <a:r>
              <a:rPr lang="ru-RU" dirty="0"/>
              <a:t>1, 13, 16, 19, 22, 25), состоят из двух сварных стоек(поз.2,5), двух</a:t>
            </a:r>
          </a:p>
          <a:p>
            <a:r>
              <a:rPr lang="ru-RU" dirty="0"/>
              <a:t>дюралюминиевых труб(поз.4,7), штампованного носка1 и хвостика6. Носок, и хвостик изготовлены  из листового</a:t>
            </a:r>
          </a:p>
          <a:p>
            <a:r>
              <a:rPr lang="ru-RU" dirty="0"/>
              <a:t>дюралюминия  толщиной0,8 мм и имеют отбортованных отверстия для облегчения. </a:t>
            </a:r>
          </a:p>
          <a:p>
            <a:r>
              <a:rPr lang="ru-RU" dirty="0"/>
              <a:t>Стойки  усиленных  нервюр  сварены  из  двух  стальных  пластин  толщиной1,5 и2 мм,  двух  коротких</a:t>
            </a:r>
          </a:p>
          <a:p>
            <a:r>
              <a:rPr lang="ru-RU" dirty="0"/>
              <a:t>патрубков, между которыми приварено ребро жесткости. Края нижней пластины стойки отогнуты в виде ушков</a:t>
            </a:r>
          </a:p>
          <a:p>
            <a:r>
              <a:rPr lang="ru-RU" dirty="0"/>
              <a:t>для крепления </a:t>
            </a:r>
            <a:r>
              <a:rPr lang="ru-RU" dirty="0" err="1"/>
              <a:t>внутрикрыльевых</a:t>
            </a:r>
            <a:r>
              <a:rPr lang="ru-RU" dirty="0"/>
              <a:t> лент-расчалок. </a:t>
            </a:r>
          </a:p>
          <a:p>
            <a:r>
              <a:rPr lang="ru-RU" dirty="0"/>
              <a:t>Стойки  крепятся  к  полкам  лонжеронов  болтами,  а  к  стенкам— заклепками.  Дюралюминиевые  трубы</a:t>
            </a:r>
          </a:p>
          <a:p>
            <a:r>
              <a:rPr lang="ru-RU" dirty="0"/>
              <a:t>вставлены в патрубки стоек и приклепаны стальными заклепками. К дюралюминиевым трубам усиленных нервюр</a:t>
            </a:r>
          </a:p>
          <a:p>
            <a:r>
              <a:rPr lang="ru-RU" dirty="0"/>
              <a:t>№1, 16 и25 приклепаны штампованные стенки3 из дюралюминия толщиной1 мм с отверстиями для облегчения. </a:t>
            </a:r>
          </a:p>
          <a:p>
            <a:r>
              <a:rPr lang="ru-RU" dirty="0"/>
              <a:t>Вертикальными бортами стенки соединяются с лонжеронами; на верхних и нижних бортах приклепаны профили</a:t>
            </a:r>
          </a:p>
          <a:p>
            <a:r>
              <a:rPr lang="ru-RU" dirty="0"/>
              <a:t>2НФ для заделки полотна. </a:t>
            </a:r>
          </a:p>
          <a:p>
            <a:r>
              <a:rPr lang="ru-RU" dirty="0"/>
              <a:t>Усиленные нервюры №19 и22 не имеют верхней трубы, а вместо них поставлены профили швеллерного</a:t>
            </a:r>
          </a:p>
          <a:p>
            <a:r>
              <a:rPr lang="ru-RU" dirty="0"/>
              <a:t>сечения, к которым приклепаны профили2НФ для крепления полотна. К дюралюминиевым трубам остальных</a:t>
            </a:r>
          </a:p>
          <a:p>
            <a:r>
              <a:rPr lang="ru-RU" dirty="0"/>
              <a:t>усиленных нервюр приклепаны пояса с профилями2НФ.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7937" y="3970318"/>
            <a:ext cx="7096125" cy="265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3869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03151"/>
            <a:ext cx="1219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Нормальные  нервюры*(рис. 3.6) (№№5, 9, 14, 15, 17, 18, 20, 21, 23, 24, 26) по своей конструкции подобны</a:t>
            </a:r>
          </a:p>
          <a:p>
            <a:r>
              <a:rPr lang="ru-RU" dirty="0"/>
              <a:t>одна другой. Средние их части состоят из верхней1 и нижней4 полок С-образного сечения, изготовленных из</a:t>
            </a:r>
          </a:p>
          <a:p>
            <a:r>
              <a:rPr lang="ru-RU" dirty="0"/>
              <a:t>листового дюралюминия Д16Т толщиной1 мм и соединенных между собой посередине швеллерной стойкой2 из</a:t>
            </a:r>
          </a:p>
          <a:p>
            <a:r>
              <a:rPr lang="ru-RU" dirty="0"/>
              <a:t>материала Д16Т, приклепанной к полкам заклепками.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337" y="1403480"/>
            <a:ext cx="6134100" cy="227647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4272677"/>
            <a:ext cx="12192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Полки крепятся к лонжерону штампованными кницами5 из материала Д16АТ-Л1. Кницы имеют форму</a:t>
            </a:r>
          </a:p>
          <a:p>
            <a:r>
              <a:rPr lang="ru-RU" dirty="0"/>
              <a:t>треугольника, одна вершина которого закруглена, а две стороны отбортованы. К полкам нормальных нервюр</a:t>
            </a:r>
          </a:p>
          <a:p>
            <a:r>
              <a:rPr lang="ru-RU" dirty="0"/>
              <a:t>приклепаны профили2НФ, к которым крепится полотно. Средние части нормальных нервюр №18 и26 имеют</a:t>
            </a:r>
          </a:p>
          <a:p>
            <a:r>
              <a:rPr lang="ru-RU" dirty="0"/>
              <a:t>стенки из дюралюминия толщиной1 мм с отверстиями для облегчения. На верхних бортах стенок приклёпаны</a:t>
            </a:r>
          </a:p>
          <a:p>
            <a:r>
              <a:rPr lang="ru-RU" dirty="0"/>
              <a:t>профили2НФ для заделки полотна. </a:t>
            </a:r>
          </a:p>
        </p:txBody>
      </p:sp>
    </p:spTree>
    <p:extLst>
      <p:ext uri="{BB962C8B-B14F-4D97-AF65-F5344CB8AC3E}">
        <p14:creationId xmlns:p14="http://schemas.microsoft.com/office/powerpoint/2010/main" val="6641458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00829"/>
            <a:ext cx="12192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Нервюры  топливного отсека(рис. 3.7) (№№2, 3, 4, 6, 7, 8, 10, 11, 12) по своей конструктивной форме</a:t>
            </a:r>
          </a:p>
          <a:p>
            <a:r>
              <a:rPr lang="ru-RU" dirty="0"/>
              <a:t>приспособлены для установки топливных баков и выполнены в виде седел. В своей средней части они имеют</a:t>
            </a:r>
          </a:p>
          <a:p>
            <a:r>
              <a:rPr lang="ru-RU" dirty="0"/>
              <a:t>только нижний пояс. При этом нервюры №4, 7 и10 являются усиленными, остальные — нормальными. </a:t>
            </a:r>
          </a:p>
          <a:p>
            <a:r>
              <a:rPr lang="ru-RU" dirty="0"/>
              <a:t>Пояса нервюр №2, 6, 8 и12 представляют собой дюралюминиевую балку П-образного сечения2 толщиной</a:t>
            </a:r>
          </a:p>
          <a:p>
            <a:r>
              <a:rPr lang="ru-RU" dirty="0"/>
              <a:t>1,5 мм и служат опорой(ложементами) топливных баков. Крепятся пояса к лонжерону штампованными кницами3 </a:t>
            </a:r>
          </a:p>
          <a:p>
            <a:r>
              <a:rPr lang="ru-RU" dirty="0"/>
              <a:t>треугольной формы из дюралюминия Д16АТ толщиной1 мм. Усиленные нервюры имеют также нижний пояс, </a:t>
            </a:r>
          </a:p>
          <a:p>
            <a:r>
              <a:rPr lang="ru-RU" dirty="0"/>
              <a:t>сделанный из дюралюминиевой трубы6, к которой приклепана полка7 из листового дюралюминия.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14300" y="2274838"/>
            <a:ext cx="120777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Обводы верхних поясов полок нервюр выполнены по контуру днищ топливных баков, к которым пришита</a:t>
            </a:r>
          </a:p>
          <a:p>
            <a:r>
              <a:rPr lang="ru-RU" dirty="0"/>
              <a:t>фетровая накладка толщиной3,5 мм. Нервюры №2, 4, 6, 8, 10 и12 имеют стойки с ушками для монтажа</a:t>
            </a:r>
          </a:p>
          <a:p>
            <a:r>
              <a:rPr lang="ru-RU" dirty="0"/>
              <a:t>дюралюминиевых поясов крепления баков. Нервюры №1, 5, 9 и13, расположенные между топливными баками, </a:t>
            </a:r>
          </a:p>
          <a:p>
            <a:r>
              <a:rPr lang="ru-RU" dirty="0"/>
              <a:t>имеют верхние полки, к которым приклепаны анкерные гайки для крепления крышек топливных баков.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" y="3503742"/>
            <a:ext cx="6667500" cy="33147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781800" y="4076224"/>
            <a:ext cx="54102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Рис. 3.7. Нервюры топливного отсека: </a:t>
            </a:r>
          </a:p>
          <a:p>
            <a:r>
              <a:rPr lang="ru-RU" dirty="0"/>
              <a:t>а) — нервюры №2, 6, 8, 12; б) — нервюры №4, 7,10 </a:t>
            </a:r>
          </a:p>
          <a:p>
            <a:r>
              <a:rPr lang="ru-RU" dirty="0"/>
              <a:t>1— носок; 2— седло под топливный бак(ложемент); 3— кница; 4— хвостик; 5— передняя стойка; 6— </a:t>
            </a:r>
          </a:p>
          <a:p>
            <a:r>
              <a:rPr lang="ru-RU" dirty="0"/>
              <a:t>дюралюминиевая труба; 7— полка; 8— задняя стойка</a:t>
            </a:r>
          </a:p>
        </p:txBody>
      </p:sp>
    </p:spTree>
    <p:extLst>
      <p:ext uri="{BB962C8B-B14F-4D97-AF65-F5344CB8AC3E}">
        <p14:creationId xmlns:p14="http://schemas.microsoft.com/office/powerpoint/2010/main" val="34646723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Носки и хвостики нервюр</a:t>
            </a:r>
          </a:p>
          <a:p>
            <a:r>
              <a:rPr lang="ru-RU" dirty="0"/>
              <a:t>К нижнему борту носка и к верхнему борту хвостика нервюр приклепан профиль для крепления полотна. В</a:t>
            </a:r>
          </a:p>
          <a:p>
            <a:r>
              <a:rPr lang="ru-RU" dirty="0"/>
              <a:t>хвостиках нервюр имеются отверстия в форме параллелограмма с закругленными вершинами, размеры которых</a:t>
            </a:r>
          </a:p>
          <a:p>
            <a:r>
              <a:rPr lang="ru-RU" dirty="0"/>
              <a:t>подобраны из расчета свободного прохода тяг управления элеронами и закрылками. </a:t>
            </a:r>
          </a:p>
          <a:p>
            <a:r>
              <a:rPr lang="ru-RU" dirty="0"/>
              <a:t>Носки и хвостики нервюр приклепаны к уголкам, установленным на стенках лонжеронов. Носки и хвостики</a:t>
            </a:r>
          </a:p>
          <a:p>
            <a:r>
              <a:rPr lang="ru-RU" dirty="0"/>
              <a:t>усиленных нервюр дополнительно крепятся к полкам лонжеронов уголками из прессованного профиля. Шесть</a:t>
            </a:r>
          </a:p>
          <a:p>
            <a:r>
              <a:rPr lang="ru-RU" dirty="0"/>
              <a:t>носков на нервюрах №3, 8, 13, 16, 21, 26 усилены накладками и не имеют отверстий для облегчения. Стенки этих</a:t>
            </a:r>
          </a:p>
          <a:p>
            <a:r>
              <a:rPr lang="ru-RU" dirty="0"/>
              <a:t>носков имеют рифты и служат для установки кронштейнов с качалками предкрылка. </a:t>
            </a:r>
          </a:p>
          <a:p>
            <a:r>
              <a:rPr lang="ru-RU" dirty="0"/>
              <a:t>К хвостикам нервюр №3, 7, 14, 18, 22 и26 до установки их на крыло приклепываются штампованные</a:t>
            </a:r>
          </a:p>
          <a:p>
            <a:r>
              <a:rPr lang="ru-RU" dirty="0"/>
              <a:t>кронштейны подвески элеронов и закрылков из листового дюралюминия Д16АТ толщиной1,2 мм.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38" y="2862322"/>
            <a:ext cx="2000250" cy="18192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5849" y="2862322"/>
            <a:ext cx="1914525" cy="181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2116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46894"/>
            <a:ext cx="12192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Внутрикрыльевые</a:t>
            </a:r>
            <a:r>
              <a:rPr lang="ru-RU" dirty="0"/>
              <a:t> ленты-расчалки</a:t>
            </a:r>
          </a:p>
          <a:p>
            <a:r>
              <a:rPr lang="ru-RU" dirty="0"/>
              <a:t>Ленты-расчалки(рис.3.2 поз.8) предусмотрены для создания жесткости каркаса крыла при работе его на</a:t>
            </a:r>
          </a:p>
          <a:p>
            <a:r>
              <a:rPr lang="ru-RU" dirty="0"/>
              <a:t>кручение. В крыле имеется восемь крестов лент-расчалок: пять до узлов крепления бипланной стойки(нервюра №</a:t>
            </a:r>
          </a:p>
          <a:p>
            <a:r>
              <a:rPr lang="ru-RU" dirty="0"/>
              <a:t>16) и три в консольной части крыла. </a:t>
            </a:r>
          </a:p>
          <a:p>
            <a:r>
              <a:rPr lang="ru-RU" dirty="0"/>
              <a:t>В отсеке между нервюрами №13 и16 имеется сверху и снизу двойной крест лент-расчалок. Они имеют</a:t>
            </a:r>
          </a:p>
          <a:p>
            <a:r>
              <a:rPr lang="ru-RU" dirty="0"/>
              <a:t>овальное сечение и расположены в плоскости хорды крыла. </a:t>
            </a:r>
          </a:p>
          <a:p>
            <a:r>
              <a:rPr lang="ru-RU" dirty="0"/>
              <a:t>Крепятся ленты-расчалки к передним и задним стойкам усиленных нервюр к ушкам на стойках, отогнутым</a:t>
            </a:r>
          </a:p>
          <a:p>
            <a:r>
              <a:rPr lang="ru-RU" dirty="0"/>
              <a:t>под углом52°, к которым приварены шайбы. В полках нервюр, на которых расположены топливные баки, для</a:t>
            </a:r>
          </a:p>
          <a:p>
            <a:r>
              <a:rPr lang="ru-RU" dirty="0"/>
              <a:t>прохода  лент-расчалок  сделаны  овальные  отверстия  с  </a:t>
            </a:r>
            <a:r>
              <a:rPr lang="ru-RU" dirty="0" err="1"/>
              <a:t>отбортовкой</a:t>
            </a:r>
            <a:r>
              <a:rPr lang="ru-RU" dirty="0"/>
              <a:t>.  В  местах  взаимного  пересечения  лент-расчалок они соединены кожаными накладками, склепанными между собой заклепками.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0700" y="3181350"/>
            <a:ext cx="2914649" cy="3319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7411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8847"/>
            <a:ext cx="12192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Законцовка</a:t>
            </a:r>
            <a:r>
              <a:rPr lang="ru-RU" dirty="0"/>
              <a:t> крыла</a:t>
            </a:r>
          </a:p>
          <a:p>
            <a:r>
              <a:rPr lang="ru-RU" dirty="0" err="1"/>
              <a:t>Законцовка</a:t>
            </a:r>
            <a:r>
              <a:rPr lang="ru-RU" dirty="0"/>
              <a:t>  крыла(рис.3.2  поз.11)  собрана  из  легкого  дюралюминиевого  каркаса,  частично  закрытого</a:t>
            </a:r>
          </a:p>
          <a:p>
            <a:r>
              <a:rPr lang="ru-RU" dirty="0"/>
              <a:t>металлической обшивкой. Каркас </a:t>
            </a:r>
            <a:r>
              <a:rPr lang="ru-RU" dirty="0" err="1"/>
              <a:t>законцовки</a:t>
            </a:r>
            <a:r>
              <a:rPr lang="ru-RU" dirty="0"/>
              <a:t> состоит из двух лонжеронов— переднего и заднего, двух нервюр, </a:t>
            </a:r>
          </a:p>
          <a:p>
            <a:r>
              <a:rPr lang="ru-RU" dirty="0"/>
              <a:t>обода и обшивки. </a:t>
            </a:r>
          </a:p>
          <a:p>
            <a:r>
              <a:rPr lang="ru-RU" dirty="0"/>
              <a:t>Лонжероны— швеллерного сечения, штампованные из листового дюралюминия Д16АТ толщиной1,2 мм с</a:t>
            </a:r>
          </a:p>
          <a:p>
            <a:r>
              <a:rPr lang="ru-RU" dirty="0"/>
              <a:t>отверстиями для облегчения, отбортованными для жесткости. Лонжероны </a:t>
            </a:r>
            <a:r>
              <a:rPr lang="ru-RU" dirty="0" err="1"/>
              <a:t>законцовки</a:t>
            </a:r>
            <a:r>
              <a:rPr lang="ru-RU" dirty="0"/>
              <a:t> приклепаны к лонжеронам</a:t>
            </a:r>
          </a:p>
          <a:p>
            <a:r>
              <a:rPr lang="ru-RU" dirty="0"/>
              <a:t>крыла внахлестку. </a:t>
            </a:r>
          </a:p>
          <a:p>
            <a:r>
              <a:rPr lang="ru-RU" dirty="0"/>
              <a:t>Нервюры </a:t>
            </a:r>
            <a:r>
              <a:rPr lang="ru-RU" dirty="0" err="1"/>
              <a:t>законцовки</a:t>
            </a:r>
            <a:r>
              <a:rPr lang="ru-RU" dirty="0"/>
              <a:t> по своей конструкции аналогичны нормальным нервюрам крыла и состоят из носка, </a:t>
            </a:r>
          </a:p>
          <a:p>
            <a:r>
              <a:rPr lang="ru-RU" dirty="0"/>
              <a:t>средней части и хвостика. </a:t>
            </a:r>
          </a:p>
          <a:p>
            <a:r>
              <a:rPr lang="ru-RU" dirty="0"/>
              <a:t>Обшивка </a:t>
            </a:r>
            <a:r>
              <a:rPr lang="ru-RU" dirty="0" err="1"/>
              <a:t>законцовки</a:t>
            </a:r>
            <a:r>
              <a:rPr lang="ru-RU" dirty="0"/>
              <a:t> металлическая толщиной0,8—1 мм приклепана ко второй нервюре, лонжерону и</a:t>
            </a:r>
          </a:p>
          <a:p>
            <a:r>
              <a:rPr lang="ru-RU" dirty="0"/>
              <a:t>ободу. В средней части обшивки имеются отверстия для облегчения с </a:t>
            </a:r>
            <a:r>
              <a:rPr lang="ru-RU" dirty="0" err="1"/>
              <a:t>отбортовками</a:t>
            </a:r>
            <a:r>
              <a:rPr lang="ru-RU" dirty="0"/>
              <a:t>. На участке, примыкающем к</a:t>
            </a:r>
          </a:p>
          <a:p>
            <a:r>
              <a:rPr lang="ru-RU" dirty="0"/>
              <a:t>переднему лонжерону, обшивка усилена профилями. На верхней части хвостовой обшивки сделано отверстие с </a:t>
            </a:r>
          </a:p>
          <a:p>
            <a:r>
              <a:rPr lang="ru-RU" dirty="0"/>
              <a:t>окантовкой, заклеенное полотняной шайбой, которая может быть снята, если нужно вынуть из крыльев тяги</a:t>
            </a:r>
          </a:p>
          <a:p>
            <a:r>
              <a:rPr lang="ru-RU" dirty="0"/>
              <a:t>управления элероном и закрылком.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3388" y="3700463"/>
            <a:ext cx="1671637" cy="3157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6676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Узлы крепления крыла к фюзеляжу</a:t>
            </a:r>
          </a:p>
          <a:p>
            <a:r>
              <a:rPr lang="ru-RU" dirty="0"/>
              <a:t>Стыковые узлы верхнего крыла с фюзеляжем(см. рис. 3.4) изготовлены из стали ЗОХГСА. Крепятся узлы к</a:t>
            </a:r>
          </a:p>
          <a:p>
            <a:r>
              <a:rPr lang="ru-RU" dirty="0"/>
              <a:t>полкам лонжеронов стальными болтами диаметром6—8 мм. </a:t>
            </a:r>
          </a:p>
          <a:p>
            <a:r>
              <a:rPr lang="ru-RU" dirty="0"/>
              <a:t>Каждый из узлов выполнен в виде ушка с двумя концами, идущими по направлению согнутых по радиусу</a:t>
            </a:r>
          </a:p>
          <a:p>
            <a:r>
              <a:rPr lang="ru-RU" dirty="0"/>
              <a:t>полок лонжеронов. В ушки стыковых узлов запрессованы вкладыши с пазами, в которые вставлены шаровые</a:t>
            </a:r>
          </a:p>
          <a:p>
            <a:r>
              <a:rPr lang="ru-RU" dirty="0"/>
              <a:t>обоймы. Вкладыши и шаровые обоймы выполнены из стали45. Такая конструкция стыковых узлов обеспечивает</a:t>
            </a:r>
          </a:p>
          <a:p>
            <a:r>
              <a:rPr lang="ru-RU" dirty="0"/>
              <a:t>несложную стыковку с узлами фюзеляжа без дополнительной подгонки.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6875" y="2200274"/>
            <a:ext cx="8058150" cy="4086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778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Передний стыковой узел в нижней своей части связан тремя болтами со сварной стойкой нервюры №1. Для</a:t>
            </a:r>
          </a:p>
          <a:p>
            <a:r>
              <a:rPr lang="ru-RU" dirty="0"/>
              <a:t>крепления  трубчатого  стального  раскоса  между  лонжеронами(см.рис.3.2  поз.2)  один  из  болтов,  крепящий</a:t>
            </a:r>
          </a:p>
          <a:p>
            <a:r>
              <a:rPr lang="ru-RU" dirty="0"/>
              <a:t>передний и задний стыковой узел,— ушковый. Поддерживающие ленты-расчалки крепятся к фрезерованному</a:t>
            </a:r>
          </a:p>
          <a:p>
            <a:r>
              <a:rPr lang="ru-RU" dirty="0"/>
              <a:t>узлу, укреплённому болтами на нижней полке лонжерона у стойки нервюры №1. </a:t>
            </a:r>
          </a:p>
          <a:p>
            <a:r>
              <a:rPr lang="ru-RU" dirty="0"/>
              <a:t>Узлы крепления бипланной стойки(передний и задний) и несущих лент-расчалок монтируются на нижних</a:t>
            </a:r>
          </a:p>
          <a:p>
            <a:r>
              <a:rPr lang="ru-RU" dirty="0"/>
              <a:t>полках лонжеронов верхнего крыла у нервюры №16. Узлы крепятся к полкам лонжеронов крыла стальными</a:t>
            </a:r>
          </a:p>
          <a:p>
            <a:r>
              <a:rPr lang="ru-RU" dirty="0"/>
              <a:t>болтами. В ушках узлов монтируются серьги для крепления несущих лент-расчалок. К узлам приварены ушки с</a:t>
            </a:r>
          </a:p>
          <a:p>
            <a:r>
              <a:rPr lang="ru-RU" dirty="0"/>
              <a:t>шаровыми шарнирами для крепления бипланной стойки. Места установки узлов подкреплены усиливающими</a:t>
            </a:r>
          </a:p>
          <a:p>
            <a:r>
              <a:rPr lang="ru-RU" dirty="0"/>
              <a:t>накладками.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7237" y="2300288"/>
            <a:ext cx="2905126" cy="4343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681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1225" y="3429000"/>
            <a:ext cx="6096000" cy="3429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12192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                    Коробка </a:t>
            </a:r>
            <a:r>
              <a:rPr lang="ru-RU" sz="3600" dirty="0"/>
              <a:t>крыльев самолета Ан-2. </a:t>
            </a:r>
          </a:p>
          <a:p>
            <a:r>
              <a:rPr lang="ru-RU" dirty="0" smtClean="0"/>
              <a:t>   1. </a:t>
            </a:r>
            <a:r>
              <a:rPr lang="ru-RU" dirty="0"/>
              <a:t>ОБЩИЕ СВЕДЕНИЯ О КОРОБКЕ КРЫЛЬЕВ</a:t>
            </a:r>
          </a:p>
          <a:p>
            <a:r>
              <a:rPr lang="ru-RU" dirty="0"/>
              <a:t>Коробка крыльев предназначена для создания подъемной силы. Кроме того, коробка крыльев обеспечивает</a:t>
            </a:r>
          </a:p>
          <a:p>
            <a:r>
              <a:rPr lang="ru-RU" dirty="0"/>
              <a:t>поперечную устойчивость и управляемость самолета, а также выполняет дополнительные функции: в верхнем</a:t>
            </a:r>
          </a:p>
          <a:p>
            <a:r>
              <a:rPr lang="ru-RU" dirty="0"/>
              <a:t>крыле  размещены  топливные  баки,  на  нижнем  крыле  расположены  рулежная  и  посадочные  фары.  Кроме</a:t>
            </a:r>
          </a:p>
          <a:p>
            <a:r>
              <a:rPr lang="ru-RU" dirty="0"/>
              <a:t>подъемной силы коробка крыльев воспринимает также силу лобового сопротивления,  весовые и инерционные</a:t>
            </a:r>
          </a:p>
          <a:p>
            <a:r>
              <a:rPr lang="ru-RU" dirty="0"/>
              <a:t>нагрузки. </a:t>
            </a:r>
          </a:p>
        </p:txBody>
      </p:sp>
    </p:spTree>
    <p:extLst>
      <p:ext uri="{BB962C8B-B14F-4D97-AF65-F5344CB8AC3E}">
        <p14:creationId xmlns:p14="http://schemas.microsoft.com/office/powerpoint/2010/main" val="22927553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Узлы крепления предкрылка к крылу</a:t>
            </a:r>
          </a:p>
          <a:p>
            <a:r>
              <a:rPr lang="ru-RU" dirty="0"/>
              <a:t>Предкрылок крепится к отъемной части верхнего крыла на шести узлах(рис. 3.8). На усиленных носках</a:t>
            </a:r>
          </a:p>
          <a:p>
            <a:r>
              <a:rPr lang="ru-RU" dirty="0"/>
              <a:t>нервюр №3, 8, 13, 16, 21 и26 и вклепанных в лобовом отсеке диафрагмах установлены штампованные из</a:t>
            </a:r>
          </a:p>
          <a:p>
            <a:r>
              <a:rPr lang="ru-RU" dirty="0"/>
              <a:t>материала  АК6 кронштейны4 с  двумя  ребрами,  образующие  ушки  для  крепления  качалки3. Кронштейны</a:t>
            </a:r>
          </a:p>
          <a:p>
            <a:r>
              <a:rPr lang="ru-RU" dirty="0"/>
              <a:t>крепятся к носку и диафрагме болтами. </a:t>
            </a:r>
          </a:p>
          <a:p>
            <a:r>
              <a:rPr lang="ru-RU" dirty="0"/>
              <a:t>Между ребрами на шарнирном болте вращается штампованная качалка подвески предкрылка, выполненная</a:t>
            </a:r>
          </a:p>
          <a:p>
            <a:r>
              <a:rPr lang="ru-RU" dirty="0"/>
              <a:t>из материала АК6. Второй конец качалки входит в ушки стального кронштейна2, укрепленного на предкрылке. </a:t>
            </a:r>
          </a:p>
          <a:p>
            <a:r>
              <a:rPr lang="ru-RU" dirty="0"/>
              <a:t>В  отверстие  обоих  концов  качалки  запрессовано  по  два  радиальных  двухрядных  сферических</a:t>
            </a:r>
          </a:p>
          <a:p>
            <a:r>
              <a:rPr lang="ru-RU" dirty="0"/>
              <a:t>шарикоподшипника,  обеспечивающих  свободное  без  заедания  автоматическое  открытие  предкрылка  на  углах</a:t>
            </a:r>
          </a:p>
          <a:p>
            <a:r>
              <a:rPr lang="ru-RU" dirty="0"/>
              <a:t>атаки близких к критическим.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43200"/>
            <a:ext cx="7000875" cy="368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0934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На качалке, установленной на носке нервюры №13, крепится резиновый шнуровой амортизатор(рис.3.2. </a:t>
            </a:r>
          </a:p>
          <a:p>
            <a:r>
              <a:rPr lang="ru-RU" dirty="0"/>
              <a:t>поз.7) диаметром14 мм, второй конец которого укреплен на лонжероне. Амортизатор предназначен для плотного</a:t>
            </a:r>
          </a:p>
          <a:p>
            <a:r>
              <a:rPr lang="ru-RU" dirty="0"/>
              <a:t>прижатия предкрылка к крылу. Предкрылок открывается в полете только тогда, когда аэродинамические силы</a:t>
            </a:r>
          </a:p>
          <a:p>
            <a:r>
              <a:rPr lang="ru-RU" dirty="0"/>
              <a:t>преодолевают силы упругости амортизатора.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6188" y="1328739"/>
            <a:ext cx="3052762" cy="3152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700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Узлы подвески элеронов и закрылков</a:t>
            </a:r>
          </a:p>
          <a:p>
            <a:r>
              <a:rPr lang="ru-RU" dirty="0"/>
              <a:t>Узлы  подвески  элеронов и закрылков(рис. 3.9) представляют собой </a:t>
            </a:r>
            <a:r>
              <a:rPr lang="ru-RU" dirty="0" smtClean="0"/>
              <a:t>кронштейны 8 </a:t>
            </a:r>
            <a:r>
              <a:rPr lang="ru-RU" dirty="0"/>
              <a:t>криволинейной формы, </a:t>
            </a:r>
          </a:p>
          <a:p>
            <a:r>
              <a:rPr lang="ru-RU" dirty="0"/>
              <a:t>изготовленные из двух штампованных </a:t>
            </a:r>
            <a:r>
              <a:rPr lang="ru-RU" dirty="0" smtClean="0"/>
              <a:t>щек 5 </a:t>
            </a:r>
            <a:r>
              <a:rPr lang="ru-RU" dirty="0"/>
              <a:t>из листового дюралюминия Д16АТ толщиной1,2 мм, склепанных</a:t>
            </a:r>
          </a:p>
          <a:p>
            <a:r>
              <a:rPr lang="ru-RU" dirty="0"/>
              <a:t>между собой и совместно с хвостиками нервюр. </a:t>
            </a:r>
          </a:p>
          <a:p>
            <a:r>
              <a:rPr lang="ru-RU" dirty="0"/>
              <a:t>Для крепления кронштейна к полкам лонжерона к кронштейну приклепываются с двух сторон уголки7, </a:t>
            </a:r>
          </a:p>
          <a:p>
            <a:r>
              <a:rPr lang="ru-RU" dirty="0"/>
              <a:t>которые к полкам лонжеронов крепятся болтами. </a:t>
            </a:r>
          </a:p>
          <a:p>
            <a:r>
              <a:rPr lang="ru-RU" dirty="0"/>
              <a:t>Для крепления элеронов и закрылков на концах кронштейнов между щеками крепится на болтах вилка3 из</a:t>
            </a:r>
          </a:p>
          <a:p>
            <a:r>
              <a:rPr lang="ru-RU" dirty="0"/>
              <a:t>материала АК6, в которую вставляется кронштейн элерона или закрылка. Кронштейн крепится шарнирным болтом</a:t>
            </a:r>
          </a:p>
          <a:p>
            <a:r>
              <a:rPr lang="ru-RU" dirty="0"/>
              <a:t>4, являющимся осью вращения.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9825" y="2238375"/>
            <a:ext cx="5838825" cy="441007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2728824"/>
            <a:ext cx="547211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Рис. 3.9. Узел подвески элеронов и закрылков: </a:t>
            </a:r>
          </a:p>
          <a:p>
            <a:r>
              <a:rPr lang="ru-RU" dirty="0"/>
              <a:t>1— хвостик нервюры; 2— элерон(закрылок); 3— вилка; 4— шарнирный болт; 5— щека; 6— уголок; 7— </a:t>
            </a:r>
          </a:p>
          <a:p>
            <a:r>
              <a:rPr lang="ru-RU" dirty="0"/>
              <a:t>уголки крепления к лонжерону; 8— кронштейн</a:t>
            </a:r>
          </a:p>
        </p:txBody>
      </p:sp>
    </p:spTree>
    <p:extLst>
      <p:ext uri="{BB962C8B-B14F-4D97-AF65-F5344CB8AC3E}">
        <p14:creationId xmlns:p14="http://schemas.microsoft.com/office/powerpoint/2010/main" val="42033945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Металлическая обшивка, обод крыла и лючки</a:t>
            </a:r>
          </a:p>
          <a:p>
            <a:r>
              <a:rPr lang="ru-RU" dirty="0"/>
              <a:t>Металлическая  обшивка  крыла  предназначена  для  придания  жесткости  и  нужной  формы  лобовой  и</a:t>
            </a:r>
          </a:p>
          <a:p>
            <a:r>
              <a:rPr lang="ru-RU" dirty="0"/>
              <a:t>хвостовой частям крыла. Лобовая обшивка толщиной0,6 мм приклепывается к бортам носков нервюр </a:t>
            </a:r>
            <a:r>
              <a:rPr lang="ru-RU" dirty="0" err="1"/>
              <a:t>впотай</a:t>
            </a:r>
            <a:endParaRPr lang="ru-RU" dirty="0"/>
          </a:p>
          <a:p>
            <a:r>
              <a:rPr lang="ru-RU" dirty="0"/>
              <a:t>заклепками диаметром2,6 мм. </a:t>
            </a:r>
          </a:p>
          <a:p>
            <a:r>
              <a:rPr lang="ru-RU" dirty="0"/>
              <a:t>Хвостовая металлическая обшивка(рис.3.2. поз.17) расположена на нижней поверхности хвостовой части</a:t>
            </a:r>
          </a:p>
          <a:p>
            <a:r>
              <a:rPr lang="ru-RU" dirty="0"/>
              <a:t>крыла, придавая определенную форму щели между крылом и органами управления(закрылком и элероном). </a:t>
            </a:r>
          </a:p>
          <a:p>
            <a:r>
              <a:rPr lang="ru-RU" dirty="0"/>
              <a:t>Обшивка приклепывается к нижней полке заднего лонжерона, к бортам хвостиков нервюр. Задний край обшивки</a:t>
            </a:r>
          </a:p>
          <a:p>
            <a:r>
              <a:rPr lang="ru-RU" dirty="0"/>
              <a:t>заходит под обод крыла. </a:t>
            </a:r>
          </a:p>
          <a:p>
            <a:r>
              <a:rPr lang="ru-RU" dirty="0"/>
              <a:t>В местах крепления бипланной стойки снизу к каркасу крыла для усиления приклепан лист металлической</a:t>
            </a:r>
          </a:p>
          <a:p>
            <a:r>
              <a:rPr lang="ru-RU" dirty="0"/>
              <a:t>обшивки, который </a:t>
            </a:r>
            <a:r>
              <a:rPr lang="ru-RU" dirty="0" err="1"/>
              <a:t>называется«подстоячный</a:t>
            </a:r>
            <a:r>
              <a:rPr lang="ru-RU" dirty="0"/>
              <a:t> лист». </a:t>
            </a:r>
          </a:p>
          <a:p>
            <a:r>
              <a:rPr lang="ru-RU" dirty="0"/>
              <a:t>Для крепления полотняной обшивки по хвостовой кромке крыла совместно с обшивкой и ободом по всему</a:t>
            </a:r>
          </a:p>
          <a:p>
            <a:r>
              <a:rPr lang="ru-RU" dirty="0"/>
              <a:t>размаху приклепан профиль2НФ. По нервюрам №3, 7, 11, 14, 18, 22 и26 в хвостовой обшивке сделаны прорези</a:t>
            </a:r>
          </a:p>
          <a:p>
            <a:r>
              <a:rPr lang="ru-RU" dirty="0"/>
              <a:t>под кронштейны подвески элерона и закрылка. Места прохода тяги управления закрылком и элероном у нервюр №</a:t>
            </a:r>
          </a:p>
          <a:p>
            <a:r>
              <a:rPr lang="ru-RU" dirty="0"/>
              <a:t>7 и18 в хвостовой обшивке окантованы дюралюминиевыми накладками.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3950" y="3614738"/>
            <a:ext cx="2214562" cy="2852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3468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6096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Обод  крыла.  Задняя  кромка  крыла  имеет  обод(рис.3.2.  поз.25),  который  представляет  собой</a:t>
            </a:r>
          </a:p>
          <a:p>
            <a:r>
              <a:rPr lang="ru-RU" dirty="0"/>
              <a:t>дюралюминиевый лист толщиной0,8 мм загнутый по форме хвостиков нервюр. </a:t>
            </a:r>
          </a:p>
          <a:p>
            <a:r>
              <a:rPr lang="ru-RU" dirty="0"/>
              <a:t>Обод  приклепан  к  хвостику  каждой  нервюры  двумя  заклепками.  По  длине  обод  состоит  из  четырех</a:t>
            </a:r>
          </a:p>
          <a:p>
            <a:r>
              <a:rPr lang="ru-RU" dirty="0"/>
              <a:t>отрезков, которые разделяются вырезами под тяги управления. Кроме того, у нервюры №12 имеется стык двух</a:t>
            </a:r>
          </a:p>
          <a:p>
            <a:r>
              <a:rPr lang="ru-RU" dirty="0"/>
              <a:t>отрезков обода.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6287" y="0"/>
            <a:ext cx="2705101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3952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166843"/>
            <a:ext cx="12192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Лючки. На хвостовой обшивке верхнего крыла, в местах установки качалок управления самолетом, имеется</a:t>
            </a:r>
          </a:p>
          <a:p>
            <a:r>
              <a:rPr lang="ru-RU" dirty="0"/>
              <a:t>пять стандартных смотровых лючков. Лючок состоит из дюралюминиевой окантовки толщиной0,6 мм, крышки с</a:t>
            </a:r>
          </a:p>
          <a:p>
            <a:r>
              <a:rPr lang="ru-RU" dirty="0"/>
              <a:t>петлей, языка и пружины рессорного типа толщиной0,6 мм. К окантовке лючка приклепаны стальная защелка с</a:t>
            </a:r>
          </a:p>
          <a:p>
            <a:r>
              <a:rPr lang="ru-RU" dirty="0"/>
              <a:t>пружиной и петля для крепления крышки к окантовке при помощи шомпола, на котором, как на оси, установлен</a:t>
            </a:r>
          </a:p>
          <a:p>
            <a:r>
              <a:rPr lang="ru-RU" dirty="0"/>
              <a:t>язычок с пружиной. В месте загиба пружины к крышке приклепана направляющая скоба. </a:t>
            </a:r>
          </a:p>
          <a:p>
            <a:r>
              <a:rPr lang="ru-RU" dirty="0"/>
              <a:t>При нажатии пальцем руки на язычок пружина прогибается и выходит из защелки на окантовке, при этом</a:t>
            </a:r>
          </a:p>
          <a:p>
            <a:r>
              <a:rPr lang="ru-RU" dirty="0"/>
              <a:t>лючок открывается, а пружина возвращается в свое первоначальное положение. Закрывается лючок автоматически</a:t>
            </a:r>
          </a:p>
          <a:p>
            <a:r>
              <a:rPr lang="ru-RU" dirty="0"/>
              <a:t>при нажатии на его крышку.</a:t>
            </a:r>
          </a:p>
        </p:txBody>
      </p:sp>
    </p:spTree>
    <p:extLst>
      <p:ext uri="{BB962C8B-B14F-4D97-AF65-F5344CB8AC3E}">
        <p14:creationId xmlns:p14="http://schemas.microsoft.com/office/powerpoint/2010/main" val="31375355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5738" y="884040"/>
            <a:ext cx="121920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Крышки топливных люков</a:t>
            </a:r>
          </a:p>
          <a:p>
            <a:r>
              <a:rPr lang="ru-RU" dirty="0"/>
              <a:t>На отъемной части верхнего крыла установлены три крышки топливных люков, имеющих кривизну по</a:t>
            </a:r>
          </a:p>
          <a:p>
            <a:r>
              <a:rPr lang="ru-RU" dirty="0"/>
              <a:t>контуру крыла. </a:t>
            </a:r>
          </a:p>
          <a:p>
            <a:r>
              <a:rPr lang="ru-RU" dirty="0"/>
              <a:t>Крышки  люков  представляют  собой  штампованные  листы  из  материала  Д16АТ  толщиной0,8 мм, </a:t>
            </a:r>
          </a:p>
          <a:p>
            <a:r>
              <a:rPr lang="ru-RU" dirty="0" err="1"/>
              <a:t>рифленные</a:t>
            </a:r>
            <a:r>
              <a:rPr lang="ru-RU" dirty="0"/>
              <a:t> вдоль хорды и подкрепленные </a:t>
            </a:r>
            <a:r>
              <a:rPr lang="ru-RU" dirty="0" err="1"/>
              <a:t>профилямиZ</a:t>
            </a:r>
            <a:r>
              <a:rPr lang="ru-RU" dirty="0"/>
              <a:t>-образного сечения. По периметру крышки окантованы</a:t>
            </a:r>
          </a:p>
          <a:p>
            <a:r>
              <a:rPr lang="ru-RU" dirty="0"/>
              <a:t>накладками из дюралюминия толщиной0,8 мм, приклепанными </a:t>
            </a:r>
            <a:r>
              <a:rPr lang="ru-RU" dirty="0" err="1"/>
              <a:t>впотай</a:t>
            </a:r>
            <a:r>
              <a:rPr lang="ru-RU" dirty="0"/>
              <a:t> к листам. В местах прохода дренажных</a:t>
            </a:r>
          </a:p>
          <a:p>
            <a:r>
              <a:rPr lang="ru-RU" dirty="0"/>
              <a:t>трубок топливной системы продольные профили жесткости вырезаны и компенсированы поперечным профилем в</a:t>
            </a:r>
          </a:p>
          <a:p>
            <a:r>
              <a:rPr lang="ru-RU" dirty="0"/>
              <a:t>форме желоба, изготовленного из дюралюминия толщиной1 мм. </a:t>
            </a:r>
          </a:p>
          <a:p>
            <a:r>
              <a:rPr lang="ru-RU" dirty="0"/>
              <a:t>В местах установки датчиков топливомеров, а также у заливных горловин поставлены лючки на пружинных</a:t>
            </a:r>
          </a:p>
          <a:p>
            <a:r>
              <a:rPr lang="ru-RU" dirty="0"/>
              <a:t>замках. Крышки топливных люков крепятся к каркасу крыла болтами и анкерными гайками. </a:t>
            </a:r>
          </a:p>
          <a:p>
            <a:r>
              <a:rPr lang="ru-RU" dirty="0"/>
              <a:t>Болты,  крепящие  крышки  люков  к  крылу,  обеспечивают  их  полное  прилегание.  При  этом  создается</a:t>
            </a:r>
          </a:p>
          <a:p>
            <a:r>
              <a:rPr lang="ru-RU" dirty="0"/>
              <a:t>необходимый аэродинамический профиль крыла. Кроме того, крышки топливных баков включаются в силовую</a:t>
            </a:r>
          </a:p>
          <a:p>
            <a:r>
              <a:rPr lang="ru-RU" dirty="0"/>
              <a:t>схему крыла, воспринимая действующие на него нагрузки. </a:t>
            </a:r>
          </a:p>
          <a:p>
            <a:r>
              <a:rPr lang="ru-RU" dirty="0"/>
              <a:t>При  техническом  обслуживании  планера  и  при  каждом  предполетном  осмотре  самолета  экипажем</a:t>
            </a:r>
          </a:p>
          <a:p>
            <a:r>
              <a:rPr lang="ru-RU" dirty="0"/>
              <a:t>необходимо обращать особое внимание на крепление крышек люков к каркасу крыла. При хождении по переднему</a:t>
            </a:r>
          </a:p>
          <a:p>
            <a:r>
              <a:rPr lang="ru-RU" dirty="0"/>
              <a:t>лонжерону крыла во время заправки самолета топливом от топливозаправщика или при проверке наличия топлива</a:t>
            </a:r>
          </a:p>
          <a:p>
            <a:r>
              <a:rPr lang="ru-RU" dirty="0"/>
              <a:t>в баках через заливные горловины становиться ногами на крышки топливных люков запрещается. </a:t>
            </a:r>
          </a:p>
        </p:txBody>
      </p:sp>
    </p:spTree>
    <p:extLst>
      <p:ext uri="{BB962C8B-B14F-4D97-AF65-F5344CB8AC3E}">
        <p14:creationId xmlns:p14="http://schemas.microsoft.com/office/powerpoint/2010/main" val="18295173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21030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9054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73720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8813" y="3038476"/>
            <a:ext cx="6453187" cy="381952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12192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Коробка крыльев— </a:t>
            </a:r>
            <a:r>
              <a:rPr lang="ru-RU" dirty="0" err="1"/>
              <a:t>бипланная</a:t>
            </a:r>
            <a:r>
              <a:rPr lang="ru-RU" dirty="0"/>
              <a:t> одностоечного типа(рис. 3.1), состоит из верхнего и нижнего крыльев, двух</a:t>
            </a:r>
          </a:p>
          <a:p>
            <a:r>
              <a:rPr lang="ru-RU" dirty="0" err="1"/>
              <a:t>бипланных</a:t>
            </a:r>
            <a:r>
              <a:rPr lang="ru-RU" dirty="0"/>
              <a:t> стоек и лент-расчалок(двух пар поддерживающих и трех пар несущих; передние несущие ленты</a:t>
            </a:r>
          </a:p>
          <a:p>
            <a:r>
              <a:rPr lang="ru-RU" dirty="0"/>
              <a:t>двойные, задние— одинарные). </a:t>
            </a:r>
          </a:p>
          <a:p>
            <a:r>
              <a:rPr lang="ru-RU" dirty="0"/>
              <a:t>Верхнее крыло крепятся к фюзеляжу на шпангоутах №6 и8, а нижнее крыло— к лонжеронам центроплана. </a:t>
            </a:r>
          </a:p>
          <a:p>
            <a:r>
              <a:rPr lang="ru-RU" dirty="0"/>
              <a:t>В узлах крепления крыльев к фюзеляжу установлены шаровые шарниры, обеспечивающие свободную их стыковку</a:t>
            </a:r>
          </a:p>
          <a:p>
            <a:r>
              <a:rPr lang="ru-RU" dirty="0"/>
              <a:t>без предварительной подгонки. </a:t>
            </a:r>
          </a:p>
          <a:p>
            <a:r>
              <a:rPr lang="ru-RU" dirty="0"/>
              <a:t>На верхнем крыле расположены: щелевые закрылки, элероны, автоматические предкрылки. На нижнем</a:t>
            </a:r>
          </a:p>
          <a:p>
            <a:r>
              <a:rPr lang="ru-RU" dirty="0"/>
              <a:t>крыле — закрылки. </a:t>
            </a:r>
          </a:p>
          <a:p>
            <a:r>
              <a:rPr lang="ru-RU" dirty="0" err="1"/>
              <a:t>Бипланная</a:t>
            </a:r>
            <a:r>
              <a:rPr lang="ru-RU" dirty="0"/>
              <a:t> стойка крепится к узлам на нервюре №16 верхнего крыла и на нервюре №13 нижнего крыла. </a:t>
            </a:r>
          </a:p>
          <a:p>
            <a:r>
              <a:rPr lang="ru-RU" dirty="0"/>
              <a:t>Несущие  ленты-расчалки  воспринимают  в  полете  усилия  от  подъемных  сил,  создаваемых  верхним  и</a:t>
            </a:r>
          </a:p>
          <a:p>
            <a:r>
              <a:rPr lang="ru-RU" dirty="0"/>
              <a:t>нижним крылом. Поддерживающие ленты нагружены при стоянке на земле, а также нагружаются от инерционных</a:t>
            </a:r>
          </a:p>
          <a:p>
            <a:r>
              <a:rPr lang="ru-RU" dirty="0"/>
              <a:t>сил при посадке. </a:t>
            </a:r>
          </a:p>
        </p:txBody>
      </p:sp>
    </p:spTree>
    <p:extLst>
      <p:ext uri="{BB962C8B-B14F-4D97-AF65-F5344CB8AC3E}">
        <p14:creationId xmlns:p14="http://schemas.microsoft.com/office/powerpoint/2010/main" val="33411174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97346"/>
            <a:ext cx="121920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2.  ВЕРХНЕЕ КРЫЛО</a:t>
            </a:r>
          </a:p>
          <a:p>
            <a:r>
              <a:rPr lang="ru-RU" dirty="0"/>
              <a:t>Верхнее крыло— </a:t>
            </a:r>
            <a:r>
              <a:rPr lang="ru-RU" dirty="0" err="1"/>
              <a:t>двухлонжеронное</a:t>
            </a:r>
            <a:r>
              <a:rPr lang="ru-RU" dirty="0"/>
              <a:t>, с металлическим каркасом и с неработающей полотняной обшивкой. </a:t>
            </a:r>
          </a:p>
          <a:p>
            <a:r>
              <a:rPr lang="ru-RU" dirty="0"/>
              <a:t>Профиль крыла— постоянный по размаху, двояковыпуклый, несимметричный с относительной кривизной14%. </a:t>
            </a:r>
          </a:p>
          <a:p>
            <a:r>
              <a:rPr lang="ru-RU" dirty="0"/>
              <a:t>Форма крыла в плане— прямоугольная с закругленными концами. </a:t>
            </a:r>
          </a:p>
          <a:p>
            <a:r>
              <a:rPr lang="ru-RU" dirty="0"/>
              <a:t>Крыло имеет мощную механизацию в виде автоматических предкрылков, установленных по всему размаху, </a:t>
            </a:r>
          </a:p>
          <a:p>
            <a:r>
              <a:rPr lang="ru-RU" dirty="0"/>
              <a:t>щелевых закрылков и элеронов. </a:t>
            </a:r>
          </a:p>
          <a:p>
            <a:r>
              <a:rPr lang="ru-RU" dirty="0"/>
              <a:t>Основной силовой частью верхнего крыла является отъемная часть крыла(ОЧК). ОЧК крепится к фюзеляжу</a:t>
            </a:r>
          </a:p>
          <a:p>
            <a:r>
              <a:rPr lang="ru-RU" dirty="0"/>
              <a:t>самолета, в свою очередь к ОЧК крепятся предкрылки, закрылки, элероны. </a:t>
            </a:r>
          </a:p>
          <a:p>
            <a:r>
              <a:rPr lang="ru-RU" dirty="0"/>
              <a:t>Все  стальные  детали  крыла  закалены.  Все  детали  крыла  имеют  антикоррозионное  покрытие: </a:t>
            </a:r>
          </a:p>
          <a:p>
            <a:r>
              <a:rPr lang="ru-RU" dirty="0"/>
              <a:t>дюралюминиевые анодированы, стальные— оцинкованы. </a:t>
            </a:r>
          </a:p>
          <a:p>
            <a:r>
              <a:rPr lang="ru-RU" dirty="0"/>
              <a:t>Отъемная часть верхнего крыла состоит из каркаса, стальных узлов, воспринимающих сосредоточенные</a:t>
            </a:r>
          </a:p>
          <a:p>
            <a:r>
              <a:rPr lang="ru-RU" dirty="0"/>
              <a:t>нагрузки, </a:t>
            </a:r>
            <a:r>
              <a:rPr lang="ru-RU" dirty="0" err="1"/>
              <a:t>внутрикрыльевых</a:t>
            </a:r>
            <a:r>
              <a:rPr lang="ru-RU" dirty="0"/>
              <a:t> лент-расчалок, панелей, закрывающих люки топливных баков, а также полотняной</a:t>
            </a:r>
          </a:p>
          <a:p>
            <a:r>
              <a:rPr lang="ru-RU" dirty="0"/>
              <a:t>обшивки, которой обтянуто ОЧК. </a:t>
            </a:r>
          </a:p>
        </p:txBody>
      </p:sp>
    </p:spTree>
    <p:extLst>
      <p:ext uri="{BB962C8B-B14F-4D97-AF65-F5344CB8AC3E}">
        <p14:creationId xmlns:p14="http://schemas.microsoft.com/office/powerpoint/2010/main" val="16119044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Каркас отъемной части верхнего крыла(рис. 3.2) состоит из двух лонжеронов, 26 нервюр, из которых девять</a:t>
            </a:r>
          </a:p>
          <a:p>
            <a:r>
              <a:rPr lang="ru-RU" dirty="0"/>
              <a:t>усиленных и17 нормальных, </a:t>
            </a:r>
            <a:r>
              <a:rPr lang="ru-RU" dirty="0" err="1"/>
              <a:t>законцовки</a:t>
            </a:r>
            <a:r>
              <a:rPr lang="ru-RU" dirty="0"/>
              <a:t> и обода. Усиленными нервюрами являются нервюры №1, 4, 7, 10, 13, 16, </a:t>
            </a:r>
          </a:p>
          <a:p>
            <a:r>
              <a:rPr lang="ru-RU" dirty="0"/>
              <a:t>19, 22 и25, между которыми находятся восемь крестов </a:t>
            </a:r>
            <a:r>
              <a:rPr lang="ru-RU" dirty="0" err="1"/>
              <a:t>внутрикрыльевых</a:t>
            </a:r>
            <a:r>
              <a:rPr lang="ru-RU" dirty="0"/>
              <a:t> лент-расчалок. Основными силовыми </a:t>
            </a:r>
          </a:p>
          <a:p>
            <a:r>
              <a:rPr lang="ru-RU" dirty="0"/>
              <a:t>элементами крыла являются лонжероны и усиленные нервюры. Между нервюрами №1 и13 расположен отсек для</a:t>
            </a:r>
          </a:p>
          <a:p>
            <a:r>
              <a:rPr lang="ru-RU" dirty="0"/>
              <a:t>топливных баков. Лонжероны у стыковых узлов соединены между собой стальным трубчатым раскосом. </a:t>
            </a:r>
          </a:p>
          <a:p>
            <a:r>
              <a:rPr lang="ru-RU" dirty="0"/>
              <a:t>Носовой отсек ОЧК до переднего лонжерона и хвостовой отсек от заднего лонжерона до обода снизу</a:t>
            </a:r>
          </a:p>
          <a:p>
            <a:r>
              <a:rPr lang="ru-RU" dirty="0"/>
              <a:t>закрыты металлической обшивкой толщиной0,6 мм, которая служит для придания жесткости и нужной формы</a:t>
            </a:r>
          </a:p>
          <a:p>
            <a:r>
              <a:rPr lang="ru-RU" dirty="0"/>
              <a:t>лобовой и хвостовой частям.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550" y="2308324"/>
            <a:ext cx="9334500" cy="4549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4616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1999" cy="427267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" y="4272677"/>
            <a:ext cx="121920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Рис. 3.2. Схема каркаса левой отъемной части верхнего крыла: </a:t>
            </a:r>
          </a:p>
          <a:p>
            <a:r>
              <a:rPr lang="ru-RU" dirty="0"/>
              <a:t>1—узлы крепления крыла к фюзеляжу; 2— трубчатый раскос; 3— лонжероны; 4— предкрылок; 5— </a:t>
            </a:r>
          </a:p>
          <a:p>
            <a:r>
              <a:rPr lang="ru-RU" dirty="0"/>
              <a:t>ложементы топливных баков; 6— топливные баки; 7— шнуровой амортизатор предкрылка; 8— </a:t>
            </a:r>
          </a:p>
          <a:p>
            <a:r>
              <a:rPr lang="ru-RU" dirty="0" err="1"/>
              <a:t>внутрнкрыльевые</a:t>
            </a:r>
            <a:r>
              <a:rPr lang="ru-RU" dirty="0"/>
              <a:t> ленты-расчалки; 9— узлы крепления бипланной стойки к крылу; 10— качалки предкрылка; 11— </a:t>
            </a:r>
          </a:p>
          <a:p>
            <a:r>
              <a:rPr lang="ru-RU" dirty="0" err="1"/>
              <a:t>законцовка</a:t>
            </a:r>
            <a:r>
              <a:rPr lang="ru-RU" dirty="0"/>
              <a:t> крыла; 12— отверстия для облегчения; 13— отверстия для монтажа и демонтажа тяг управления</a:t>
            </a:r>
          </a:p>
          <a:p>
            <a:r>
              <a:rPr lang="ru-RU" dirty="0"/>
              <a:t>закрылком и элероном; 14—весовой балансир элерона; 15— </a:t>
            </a:r>
            <a:r>
              <a:rPr lang="ru-RU" dirty="0" err="1"/>
              <a:t>электромеханизм</a:t>
            </a:r>
            <a:r>
              <a:rPr lang="ru-RU" dirty="0"/>
              <a:t> УТ-6Д; 16— триммер элерона; 17— </a:t>
            </a:r>
          </a:p>
          <a:p>
            <a:r>
              <a:rPr lang="ru-RU" dirty="0"/>
              <a:t>обшивка хвостовой части крыла; 18— кронштейн крепления тяги управления элероном; 19— элерон; 20— </a:t>
            </a:r>
          </a:p>
          <a:p>
            <a:r>
              <a:rPr lang="ru-RU" dirty="0"/>
              <a:t>кронштейны подвески элеронов и закрылков; 21— крепление панелей топливных люков; 22— закрылок; 23— </a:t>
            </a:r>
          </a:p>
          <a:p>
            <a:r>
              <a:rPr lang="ru-RU" dirty="0"/>
              <a:t>жесткие тяги управления закрылком; 24— жесткие тяги управления элероном; 25— обод</a:t>
            </a:r>
          </a:p>
        </p:txBody>
      </p:sp>
    </p:spTree>
    <p:extLst>
      <p:ext uri="{BB962C8B-B14F-4D97-AF65-F5344CB8AC3E}">
        <p14:creationId xmlns:p14="http://schemas.microsoft.com/office/powerpoint/2010/main" val="11173345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Лонжероны крыла</a:t>
            </a:r>
          </a:p>
          <a:p>
            <a:r>
              <a:rPr lang="ru-RU" dirty="0"/>
              <a:t>Лонжероны  крыла  являются  основными  силовыми  элементами  ОЧК.  Через  лонжероны  осуществляется</a:t>
            </a:r>
          </a:p>
          <a:p>
            <a:r>
              <a:rPr lang="ru-RU" dirty="0"/>
              <a:t>крепление ОЧК к фюзеляжу, к лонжеронам крепятся остальные части крыла. Лонжероны представляют из себя две</a:t>
            </a:r>
          </a:p>
          <a:p>
            <a:r>
              <a:rPr lang="ru-RU" dirty="0"/>
              <a:t>продольные балки, расположенные вдоль всего крыла, от узлов крепления к фюзеляжу до </a:t>
            </a:r>
            <a:r>
              <a:rPr lang="ru-RU" dirty="0" err="1"/>
              <a:t>законцовки</a:t>
            </a:r>
            <a:r>
              <a:rPr lang="ru-RU" dirty="0"/>
              <a:t>. </a:t>
            </a:r>
          </a:p>
          <a:p>
            <a:r>
              <a:rPr lang="ru-RU" dirty="0"/>
              <a:t>По  своей  конструкции  лонжероны  аналогичны  между  собой  и  отличаются  только  размерами  деталей. </a:t>
            </a:r>
          </a:p>
          <a:p>
            <a:r>
              <a:rPr lang="ru-RU" dirty="0"/>
              <a:t>Передний лонжерон расположен на15% хорды, задний— на60%. Лонжероны(рис. 3.3) — швеллерного сечения, </a:t>
            </a:r>
          </a:p>
          <a:p>
            <a:r>
              <a:rPr lang="ru-RU" dirty="0"/>
              <a:t>состоят из верхней4 и нижней5 полок, изготовленных из профилей уголкового сечения, и стенки2 толщиной</a:t>
            </a:r>
          </a:p>
          <a:p>
            <a:r>
              <a:rPr lang="ru-RU" dirty="0"/>
              <a:t>0,8—1,2 мм. Высота переднего лонжерона— 301 мм, заднего— 216 мм. </a:t>
            </a:r>
          </a:p>
          <a:p>
            <a:r>
              <a:rPr lang="ru-RU" dirty="0"/>
              <a:t>Полки  лонжеронов  имеют  переменное  по  размерам  сечение  соответственно  изменению  величин</a:t>
            </a:r>
          </a:p>
          <a:p>
            <a:r>
              <a:rPr lang="ru-RU" dirty="0"/>
              <a:t>изгибающих моментов в различных сечениях крыла. В наиболее нагруженной части ОЧК размер полок составляет</a:t>
            </a:r>
          </a:p>
          <a:p>
            <a:r>
              <a:rPr lang="ru-RU" dirty="0"/>
              <a:t>45x45 мм, в менее нагруженной концевой части крыла— 20x20 мм. </a:t>
            </a:r>
          </a:p>
          <a:p>
            <a:r>
              <a:rPr lang="ru-RU" dirty="0"/>
              <a:t>Полки  лонжеронов  по  размаху  имеют стык  между нервюрами  №8 и9, что  упрощает технологию  их</a:t>
            </a:r>
          </a:p>
          <a:p>
            <a:r>
              <a:rPr lang="ru-RU" dirty="0"/>
              <a:t>изготовления. Стыковка полок осуществляется болтами при помощи стыковых накладок9. Наиболее нагруженные</a:t>
            </a:r>
          </a:p>
          <a:p>
            <a:r>
              <a:rPr lang="ru-RU" dirty="0"/>
              <a:t>участки полок лонжеронов подкреплены накладками8 из дюралюминия листа толщиной3,5—4 мм. Накладки</a:t>
            </a:r>
          </a:p>
          <a:p>
            <a:r>
              <a:rPr lang="ru-RU" dirty="0"/>
              <a:t>приклепаны к горизонтальным поясам полок.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1" y="4247317"/>
            <a:ext cx="9872662" cy="196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5629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Стенки лонжеронов состоят из трех участков, соединенных встык, и имеют технологические отверстия с</a:t>
            </a:r>
          </a:p>
          <a:p>
            <a:r>
              <a:rPr lang="ru-RU" dirty="0" err="1"/>
              <a:t>отбортовками</a:t>
            </a:r>
            <a:r>
              <a:rPr lang="ru-RU" dirty="0"/>
              <a:t>*. Стенка переднего лонжерона по всей длине, а стенка заднего лонжерона между нервюрами №1 и</a:t>
            </a:r>
          </a:p>
          <a:p>
            <a:r>
              <a:rPr lang="ru-RU" dirty="0"/>
              <a:t>13 имеют </a:t>
            </a:r>
            <a:r>
              <a:rPr lang="ru-RU" dirty="0" err="1"/>
              <a:t>малкованный</a:t>
            </a:r>
            <a:r>
              <a:rPr lang="ru-RU" dirty="0"/>
              <a:t>** борт10 шириной20 мм для установки анкерных гаек*** крепления крышек топливных</a:t>
            </a:r>
          </a:p>
          <a:p>
            <a:r>
              <a:rPr lang="ru-RU" dirty="0"/>
              <a:t>люков, полок нервюр от №14 до26 и лобовой обшивки крыла. Стенка приклепывается к полке заклепками</a:t>
            </a:r>
          </a:p>
          <a:p>
            <a:r>
              <a:rPr lang="ru-RU" dirty="0"/>
              <a:t>диаметром4 мм.  Для крепления носков и хвостиков нервюр и увеличения жесткости стенок к лонжеронам</a:t>
            </a:r>
          </a:p>
          <a:p>
            <a:r>
              <a:rPr lang="ru-RU" dirty="0"/>
              <a:t>приклепаны  стойки11 уголкового  профиля.  В  местах  прохождения  усиленных  нервюр  к  полкам  и  стенкам</a:t>
            </a:r>
          </a:p>
          <a:p>
            <a:r>
              <a:rPr lang="ru-RU" dirty="0"/>
              <a:t>лонжеронов на болтах и стальных заклепках крепятся стальные стойки нервюр.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9275" y="2143125"/>
            <a:ext cx="7867650" cy="440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5976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6349" y="1638299"/>
            <a:ext cx="6562725" cy="263842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61925" y="0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На торцах лонжеронов в корневых частях стальными болтами крепятся узлы стыковки крыла с фюзеляжем</a:t>
            </a:r>
          </a:p>
          <a:p>
            <a:r>
              <a:rPr lang="ru-RU" dirty="0"/>
              <a:t>(рис. 3.4). Передача нагрузки с крыла на фюзеляж осуществляется через шаровые вкладыши10,7. </a:t>
            </a:r>
          </a:p>
          <a:p>
            <a:r>
              <a:rPr lang="ru-RU" dirty="0"/>
              <a:t>Места  крепления  бипланной  стойки  и  лент-расчалок  у  нервюры  №16  усилены  штампованными</a:t>
            </a:r>
          </a:p>
          <a:p>
            <a:r>
              <a:rPr lang="ru-RU" dirty="0"/>
              <a:t>кронштейнами из сплава АК6.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-42863" y="4549676"/>
            <a:ext cx="1219199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Рис.3.4 Стыковые узлы соединения верхнего крыла с фюзеляжем: </a:t>
            </a:r>
          </a:p>
          <a:p>
            <a:r>
              <a:rPr lang="ru-RU" dirty="0"/>
              <a:t>а— передний узел: </a:t>
            </a:r>
          </a:p>
          <a:p>
            <a:r>
              <a:rPr lang="ru-RU" dirty="0"/>
              <a:t>1— узел фюзеляжа; 2— стыковой узел крыла; 3— лобовая обшивка; 4— верхняя полка лонжерона; 5— </a:t>
            </a:r>
          </a:p>
          <a:p>
            <a:r>
              <a:rPr lang="ru-RU" dirty="0"/>
              <a:t>стенка лонжерона; 6— стойка  нервюры; 7— нижняя полка; 8—носок нервюры №1; 9— накладка; 10— шаровой</a:t>
            </a:r>
          </a:p>
          <a:p>
            <a:r>
              <a:rPr lang="ru-RU" dirty="0"/>
              <a:t>вкладыш; 11— стыковой болт; 12— обойма; </a:t>
            </a:r>
          </a:p>
          <a:p>
            <a:r>
              <a:rPr lang="ru-RU" dirty="0"/>
              <a:t>б— задний узел: </a:t>
            </a:r>
          </a:p>
          <a:p>
            <a:r>
              <a:rPr lang="ru-RU" dirty="0"/>
              <a:t>1— обшивка фюзеляжа; 2— узел фюзеляжа; 3— узел крыла; 4— болт; 5— задний лонжерон; 6— стыковой</a:t>
            </a:r>
          </a:p>
          <a:p>
            <a:r>
              <a:rPr lang="ru-RU" dirty="0"/>
              <a:t>болт; — шаровой вкладыш</a:t>
            </a:r>
          </a:p>
        </p:txBody>
      </p:sp>
    </p:spTree>
    <p:extLst>
      <p:ext uri="{BB962C8B-B14F-4D97-AF65-F5344CB8AC3E}">
        <p14:creationId xmlns:p14="http://schemas.microsoft.com/office/powerpoint/2010/main" val="210027677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3306</Words>
  <Application>Microsoft Office PowerPoint</Application>
  <PresentationFormat>Широкоэкранный</PresentationFormat>
  <Paragraphs>251</Paragraphs>
  <Slides>29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3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ТАТК ГА</dc:creator>
  <cp:lastModifiedBy>RePack by Diakov</cp:lastModifiedBy>
  <cp:revision>17</cp:revision>
  <dcterms:created xsi:type="dcterms:W3CDTF">2015-01-21T11:13:15Z</dcterms:created>
  <dcterms:modified xsi:type="dcterms:W3CDTF">2019-02-20T04:58:54Z</dcterms:modified>
</cp:coreProperties>
</file>