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9" r:id="rId5"/>
    <p:sldId id="261" r:id="rId6"/>
    <p:sldId id="258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2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B3B7-373D-4037-B6D3-DD33AFAEE4D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01BE-4C7A-486B-9242-CDA785E57BD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05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B3B7-373D-4037-B6D3-DD33AFAEE4D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01BE-4C7A-486B-9242-CDA785E57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0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B3B7-373D-4037-B6D3-DD33AFAEE4D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01BE-4C7A-486B-9242-CDA785E57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B3B7-373D-4037-B6D3-DD33AFAEE4D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01BE-4C7A-486B-9242-CDA785E57BD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4278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B3B7-373D-4037-B6D3-DD33AFAEE4D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01BE-4C7A-486B-9242-CDA785E57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948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B3B7-373D-4037-B6D3-DD33AFAEE4D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01BE-4C7A-486B-9242-CDA785E57BD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9447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B3B7-373D-4037-B6D3-DD33AFAEE4D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01BE-4C7A-486B-9242-CDA785E57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40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B3B7-373D-4037-B6D3-DD33AFAEE4D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01BE-4C7A-486B-9242-CDA785E57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020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B3B7-373D-4037-B6D3-DD33AFAEE4D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01BE-4C7A-486B-9242-CDA785E57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1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B3B7-373D-4037-B6D3-DD33AFAEE4D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01BE-4C7A-486B-9242-CDA785E57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6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B3B7-373D-4037-B6D3-DD33AFAEE4D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01BE-4C7A-486B-9242-CDA785E57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38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B3B7-373D-4037-B6D3-DD33AFAEE4D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01BE-4C7A-486B-9242-CDA785E57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00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B3B7-373D-4037-B6D3-DD33AFAEE4D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01BE-4C7A-486B-9242-CDA785E57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7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B3B7-373D-4037-B6D3-DD33AFAEE4D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01BE-4C7A-486B-9242-CDA785E57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7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B3B7-373D-4037-B6D3-DD33AFAEE4D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01BE-4C7A-486B-9242-CDA785E57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2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B3B7-373D-4037-B6D3-DD33AFAEE4D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01BE-4C7A-486B-9242-CDA785E57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12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B3B7-373D-4037-B6D3-DD33AFAEE4D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01BE-4C7A-486B-9242-CDA785E57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47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6FB3B7-373D-4037-B6D3-DD33AFAEE4D7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2001BE-4C7A-486B-9242-CDA785E57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64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45037" y="4240306"/>
            <a:ext cx="5770377" cy="2501153"/>
          </a:xfrm>
        </p:spPr>
        <p:txBody>
          <a:bodyPr>
            <a:normAutofit/>
          </a:bodyPr>
          <a:lstStyle/>
          <a:p>
            <a:r>
              <a:rPr lang="ru-RU" u="sng" dirty="0" smtClean="0"/>
              <a:t>Основные средства, фонды, капитал</a:t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</a:t>
            </a:r>
            <a:r>
              <a:rPr lang="ru-RU" sz="1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Лымарь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Е.А.</a:t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Троицк, 2019</a:t>
            </a:r>
            <a:b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121868" y="857041"/>
            <a:ext cx="4649787" cy="576262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Агентство Воздушного Транспорта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ТРОИЦКИЙ АВИАЦИОННЫЙ ТЕХНИЧЕСКИЙ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МГТУ ГА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6215985" y="1639281"/>
            <a:ext cx="5183188" cy="8239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5806545" y="1262062"/>
            <a:ext cx="5940425" cy="454215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62708" y="404446"/>
            <a:ext cx="5219151" cy="2426677"/>
          </a:xfrm>
        </p:spPr>
        <p:txBody>
          <a:bodyPr/>
          <a:lstStyle/>
          <a:p>
            <a:endParaRPr lang="ru-RU" dirty="0"/>
          </a:p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Амортизация основных средств –это экономический инструмент переноса и распределения стоимости активов на протяжении </a:t>
            </a:r>
            <a:r>
              <a:rPr lang="ru-R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срока </a:t>
            </a:r>
            <a:r>
              <a:rPr lang="ru-RU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их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полезного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1512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1996" y="9568388"/>
            <a:ext cx="5574318" cy="11081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0070" y="623046"/>
            <a:ext cx="4937655" cy="3615267"/>
          </a:xfrm>
        </p:spPr>
        <p:txBody>
          <a:bodyPr/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ФОНДЫ - это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труда, которые используются  в процессе производства </a:t>
            </a:r>
            <a:r>
              <a:rPr lang="ru-RU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многократно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переносят свою стоимость на себестоимость готовой продукции или услуги  </a:t>
            </a:r>
            <a:r>
              <a:rPr lang="ru-RU" sz="2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постепенно, частями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амортизацию (износ), при этом </a:t>
            </a:r>
            <a:r>
              <a:rPr lang="ru-RU" sz="2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натурально-вещественную форму.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ОБОРОТНЫЕ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ФОНДЫ – это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используется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производства </a:t>
            </a:r>
            <a:r>
              <a:rPr lang="ru-RU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однократно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стоимость на себестоимость готовой продукции или услуги  </a:t>
            </a:r>
            <a:r>
              <a:rPr lang="ru-RU" sz="2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и полностью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</a:t>
            </a:r>
            <a:r>
              <a:rPr lang="ru-RU" sz="2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натурально-вещественную форму.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" b="8549"/>
          <a:stretch/>
        </p:blipFill>
        <p:spPr>
          <a:xfrm>
            <a:off x="1205677" y="3928251"/>
            <a:ext cx="4112354" cy="2831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но без топлива самолёт обойтись не может!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72" y="3928251"/>
            <a:ext cx="4246703" cy="2831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1363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1" y="1770529"/>
            <a:ext cx="5985559" cy="4489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22" y="177333"/>
            <a:ext cx="4867848" cy="3274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72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37" y="256862"/>
            <a:ext cx="5779078" cy="3400737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39" y="3037045"/>
            <a:ext cx="5542416" cy="318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69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42" y="508159"/>
            <a:ext cx="10275385" cy="5044280"/>
          </a:xfrm>
        </p:spPr>
      </p:pic>
    </p:spTree>
    <p:extLst>
      <p:ext uri="{BB962C8B-B14F-4D97-AF65-F5344CB8AC3E}">
        <p14:creationId xmlns:p14="http://schemas.microsoft.com/office/powerpoint/2010/main" val="11019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" y="144304"/>
            <a:ext cx="5800725" cy="3600450"/>
          </a:xfrm>
        </p:spPr>
      </p:pic>
      <p:pic>
        <p:nvPicPr>
          <p:cNvPr id="15" name="Объект 12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031" y="3535680"/>
            <a:ext cx="5745162" cy="2922588"/>
          </a:xfrm>
        </p:spPr>
      </p:pic>
    </p:spTree>
    <p:extLst>
      <p:ext uri="{BB962C8B-B14F-4D97-AF65-F5344CB8AC3E}">
        <p14:creationId xmlns:p14="http://schemas.microsoft.com/office/powerpoint/2010/main" val="4539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0217"/>
            <a:ext cx="7970520" cy="6298761"/>
          </a:xfrm>
        </p:spPr>
      </p:pic>
    </p:spTree>
    <p:extLst>
      <p:ext uri="{BB962C8B-B14F-4D97-AF65-F5344CB8AC3E}">
        <p14:creationId xmlns:p14="http://schemas.microsoft.com/office/powerpoint/2010/main" val="8178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187</TotalTime>
  <Words>108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 Gothic</vt:lpstr>
      <vt:lpstr>Times New Roman</vt:lpstr>
      <vt:lpstr>Wingdings 3</vt:lpstr>
      <vt:lpstr>Сектор</vt:lpstr>
      <vt:lpstr>Основные средства, фонды, капитал  Преподаватель: Лымарь Е.А. Троицк, 2019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2019-04-23T07:31:05Z</dcterms:created>
  <dcterms:modified xsi:type="dcterms:W3CDTF">2022-09-26T10:50:21Z</dcterms:modified>
</cp:coreProperties>
</file>