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4" r:id="rId17"/>
    <p:sldId id="267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712" y="-13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8759D-10E9-4F16-9AD7-EAC07DC2C251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F8C03-2705-41D3-8AF2-3EC91CECA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100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F8C03-2705-41D3-8AF2-3EC91CECA49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669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927A-D1A2-4FA0-BA65-F81B96751CDE}" type="datetime1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3D216-B80E-410C-B5E1-47A446241B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96383-F03C-49E5-A1E2-D745B399B983}" type="datetime1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3D216-B80E-410C-B5E1-47A446241B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1FC5-A689-4A81-BD30-2F76B20D7BB7}" type="datetime1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3D216-B80E-410C-B5E1-47A446241B07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F935-BCE4-4BCD-9790-BB4CA197643F}" type="datetime1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3D216-B80E-410C-B5E1-47A446241B0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91BC-1DCC-476D-ABC0-86C7021AE70F}" type="datetime1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3D216-B80E-410C-B5E1-47A446241B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722A-E225-4CC3-B6C8-97BA1ED0192E}" type="datetime1">
              <a:rPr lang="ru-RU" smtClean="0"/>
              <a:t>09.12.2020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3D216-B80E-410C-B5E1-47A446241B0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7311-310A-48CC-9F8A-5D6A27DB60E7}" type="datetime1">
              <a:rPr lang="ru-RU" smtClean="0"/>
              <a:t>09.12.2020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3D216-B80E-410C-B5E1-47A446241B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7D7A-0B2C-4BD2-9D08-96EB02519E79}" type="datetime1">
              <a:rPr lang="ru-RU" smtClean="0"/>
              <a:t>09.12.2020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3D216-B80E-410C-B5E1-47A446241B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3E17-36AD-4241-A65C-10203A5183CF}" type="datetime1">
              <a:rPr lang="ru-RU" smtClean="0"/>
              <a:t>09.12.2020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3D216-B80E-410C-B5E1-47A446241B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DF05-FA01-43C6-90E7-809375730D58}" type="datetime1">
              <a:rPr lang="ru-RU" smtClean="0"/>
              <a:t>09.12.2020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3D216-B80E-410C-B5E1-47A446241B07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24B3-2C67-49FC-83D8-B2085F893B97}" type="datetime1">
              <a:rPr lang="ru-RU" smtClean="0"/>
              <a:t>09.12.2020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3D216-B80E-410C-B5E1-47A446241B0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2E86B7B-336E-42CA-ACA9-6B546F379856}" type="datetime1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3B3D216-B80E-410C-B5E1-47A446241B0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История возникновения презентаций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170" y="2204864"/>
            <a:ext cx="5408149" cy="40561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54151" y="2935410"/>
            <a:ext cx="1432855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История</a:t>
            </a:r>
          </a:p>
          <a:p>
            <a:pPr algn="ctr"/>
            <a:r>
              <a:rPr lang="ru-RU" sz="9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возникновения </a:t>
            </a:r>
          </a:p>
          <a:p>
            <a:pPr algn="ctr"/>
            <a:r>
              <a:rPr lang="ru-RU" sz="9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презентаций</a:t>
            </a:r>
            <a:endParaRPr lang="ru-RU" sz="9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14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2400" y="6324899"/>
            <a:ext cx="729778" cy="365125"/>
          </a:xfrm>
        </p:spPr>
        <p:txBody>
          <a:bodyPr/>
          <a:lstStyle/>
          <a:p>
            <a:fld id="{33B3D216-B80E-410C-B5E1-47A446241B07}" type="slidenum">
              <a:rPr lang="ru-RU" sz="1600" smtClean="0"/>
              <a:t>10</a:t>
            </a:fld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1" y="260648"/>
            <a:ext cx="86843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купила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Forethought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за 14 миллионов долларов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1" y="1463460"/>
            <a:ext cx="856895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задумывалась над разработкой похожей программы или добавлением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функции создания слайдов.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разработку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PowerPoint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потратили около 400 тысяч долларов — деньги окупились за месяц продаж.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algn="just"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итоге,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Microsoft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отдала за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Forethought 14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миллионов долларов наличными. Компания стала отделом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Graphics Business Unit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Microsoft.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77" t="30449" r="6689" b="24274"/>
          <a:stretch/>
        </p:blipFill>
        <p:spPr>
          <a:xfrm>
            <a:off x="2993623" y="3789040"/>
            <a:ext cx="3084747" cy="273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2400" y="6324899"/>
            <a:ext cx="729778" cy="365125"/>
          </a:xfrm>
        </p:spPr>
        <p:txBody>
          <a:bodyPr/>
          <a:lstStyle/>
          <a:p>
            <a:fld id="{33B3D216-B80E-410C-B5E1-47A446241B07}" type="slidenum">
              <a:rPr lang="ru-RU" sz="1600" smtClean="0"/>
              <a:t>11</a:t>
            </a:fld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18" y="260648"/>
            <a:ext cx="86843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вышла на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в 1990 году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5334" y="1120676"/>
            <a:ext cx="85689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Вторую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версию программы нужно было доработать, сделать цветной, чтобы создавать слайды для диапроекторов.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Деннис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Остин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занимался цветным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2.0. Специально для этой программы пригласили художников из компании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Genigraphics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Благодаря им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2.0 появилось 5 тысяч наборов цветов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9" t="8469" r="31436" b="17096"/>
          <a:stretch/>
        </p:blipFill>
        <p:spPr bwMode="auto">
          <a:xfrm>
            <a:off x="2051719" y="3140968"/>
            <a:ext cx="4502147" cy="333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0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2400" y="6324899"/>
            <a:ext cx="729778" cy="365125"/>
          </a:xfrm>
        </p:spPr>
        <p:txBody>
          <a:bodyPr/>
          <a:lstStyle/>
          <a:p>
            <a:fld id="{33B3D216-B80E-410C-B5E1-47A446241B07}" type="slidenum">
              <a:rPr lang="ru-RU" sz="1600" smtClean="0"/>
              <a:t>12</a:t>
            </a:fld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18" y="260648"/>
            <a:ext cx="86843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 2002 году вышла версия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2002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5334" y="908720"/>
            <a:ext cx="8568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Она не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только была включена в пакет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Office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XP, но также распространялась как отдельный продукт.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4" t="36666" r="29600" b="24444"/>
          <a:stretch/>
        </p:blipFill>
        <p:spPr bwMode="auto">
          <a:xfrm>
            <a:off x="2987824" y="2109049"/>
            <a:ext cx="3532836" cy="444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72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2400" y="6324899"/>
            <a:ext cx="729778" cy="365125"/>
          </a:xfrm>
        </p:spPr>
        <p:txBody>
          <a:bodyPr/>
          <a:lstStyle/>
          <a:p>
            <a:fld id="{33B3D216-B80E-410C-B5E1-47A446241B07}" type="slidenum">
              <a:rPr lang="ru-RU" sz="1600" smtClean="0"/>
              <a:t>13</a:t>
            </a:fld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18" y="260648"/>
            <a:ext cx="86843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200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5334" y="908720"/>
            <a:ext cx="85689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Не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сильно отличается от предшественника. Он увеличивает эффективность работы в группе и теперь имеет возможность создания “Пакета для CD”, который легко позволяет скопировать презентацию с мультимедийным содержанием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просмотрщик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компакт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диск.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9" t="38704" r="27812" b="23333"/>
          <a:stretch/>
        </p:blipFill>
        <p:spPr bwMode="auto">
          <a:xfrm>
            <a:off x="2843808" y="2847712"/>
            <a:ext cx="300990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59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2400" y="6324899"/>
            <a:ext cx="729778" cy="365125"/>
          </a:xfrm>
        </p:spPr>
        <p:txBody>
          <a:bodyPr/>
          <a:lstStyle/>
          <a:p>
            <a:fld id="{33B3D216-B80E-410C-B5E1-47A446241B07}" type="slidenum">
              <a:rPr lang="ru-RU" sz="1600" smtClean="0"/>
              <a:t>14</a:t>
            </a:fld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18" y="260648"/>
            <a:ext cx="86843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200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5334" y="1076543"/>
            <a:ext cx="8568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ривносит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основные изменения в интерфейс программы и увеличивает графические возможности.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5740" r="34062" b="24075"/>
          <a:stretch/>
        </p:blipFill>
        <p:spPr bwMode="auto">
          <a:xfrm>
            <a:off x="3092484" y="2348880"/>
            <a:ext cx="2914651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36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2400" y="6324899"/>
            <a:ext cx="729778" cy="365125"/>
          </a:xfrm>
        </p:spPr>
        <p:txBody>
          <a:bodyPr/>
          <a:lstStyle/>
          <a:p>
            <a:fld id="{33B3D216-B80E-410C-B5E1-47A446241B07}" type="slidenum">
              <a:rPr lang="ru-RU" sz="1600" smtClean="0"/>
              <a:t>15</a:t>
            </a:fld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18" y="260648"/>
            <a:ext cx="86843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2010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5334" y="1076543"/>
            <a:ext cx="8568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2010 предоставляет широкие возможности создания и проведения динамичных презентаций.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4" t="37408" r="32812" b="23889"/>
          <a:stretch/>
        </p:blipFill>
        <p:spPr bwMode="auto">
          <a:xfrm>
            <a:off x="3374500" y="2564904"/>
            <a:ext cx="2438400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64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2400" y="6324899"/>
            <a:ext cx="729778" cy="365125"/>
          </a:xfrm>
        </p:spPr>
        <p:txBody>
          <a:bodyPr/>
          <a:lstStyle/>
          <a:p>
            <a:fld id="{33B3D216-B80E-410C-B5E1-47A446241B07}" type="slidenum">
              <a:rPr lang="ru-RU" sz="1600" smtClean="0"/>
              <a:t>16</a:t>
            </a:fld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18" y="260648"/>
            <a:ext cx="86843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2013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5334" y="1076543"/>
            <a:ext cx="85689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Имеет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функции редактирования видео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фото.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 можете записывать свои слайд-шоу в видеофайлы с различными конфигурациями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разрешения.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8" t="16297" r="45208" b="24444"/>
          <a:stretch/>
        </p:blipFill>
        <p:spPr bwMode="auto">
          <a:xfrm>
            <a:off x="3021862" y="2492896"/>
            <a:ext cx="2937553" cy="4104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78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2400" y="6324899"/>
            <a:ext cx="729778" cy="365125"/>
          </a:xfrm>
        </p:spPr>
        <p:txBody>
          <a:bodyPr/>
          <a:lstStyle/>
          <a:p>
            <a:fld id="{33B3D216-B80E-410C-B5E1-47A446241B07}" type="slidenum">
              <a:rPr lang="ru-RU" sz="1600" smtClean="0"/>
              <a:t>17</a:t>
            </a:fld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1436" y="260648"/>
            <a:ext cx="86843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изменила подход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 публичным выступлениям.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9224" y="1628800"/>
            <a:ext cx="85689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изменила подход к публичным выступлениям. Темпы работы ускорились, мы делаем слайды за считанные минуты. В то же время большинство спикеров обрекают слушателей на "смерть от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" — готовят скучные презентации и бессмысленные картинки.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1" r="21595"/>
          <a:stretch/>
        </p:blipFill>
        <p:spPr>
          <a:xfrm>
            <a:off x="323035" y="3567792"/>
            <a:ext cx="2880320" cy="28314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3889" y="4100879"/>
            <a:ext cx="5314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Программисты подарили нам время — его стоит потратить на создание по-настоящему захватывающих проектов.</a:t>
            </a:r>
          </a:p>
        </p:txBody>
      </p:sp>
    </p:spTree>
    <p:extLst>
      <p:ext uri="{BB962C8B-B14F-4D97-AF65-F5344CB8AC3E}">
        <p14:creationId xmlns:p14="http://schemas.microsoft.com/office/powerpoint/2010/main" val="237221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2400" y="6324899"/>
            <a:ext cx="729778" cy="365125"/>
          </a:xfrm>
        </p:spPr>
        <p:txBody>
          <a:bodyPr/>
          <a:lstStyle/>
          <a:p>
            <a:fld id="{33B3D216-B80E-410C-B5E1-47A446241B07}" type="slidenum">
              <a:rPr lang="ru-RU" sz="1600" smtClean="0"/>
              <a:t>18</a:t>
            </a:fld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1019" y="1552763"/>
            <a:ext cx="86843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Задание в электронном виде размещено в сети колледжа </a:t>
            </a: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F: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\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obuch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\ИТ\Практика\РР\Практическая работа (циклическая презентация)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91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1092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 всем мире более 500 миллионов пользователей ежедневно создают около 35 миллионов презентаций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Подбирают картинки и шрифты, проходят курсы и читают книги, чтобы улучшить навыки работы в этой программе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Прошло несколько десятилетий, прежде чем нас стали интересовать оттенки и оформление текста. 30 лет назад дела велись на бумаге, а компьютер занимал целую комнату.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645024"/>
            <a:ext cx="4392488" cy="286243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2400" y="6324899"/>
            <a:ext cx="729778" cy="365125"/>
          </a:xfrm>
        </p:spPr>
        <p:txBody>
          <a:bodyPr/>
          <a:lstStyle/>
          <a:p>
            <a:fld id="{33B3D216-B80E-410C-B5E1-47A446241B07}" type="slidenum">
              <a:rPr lang="ru-RU" sz="1600" smtClean="0"/>
              <a:t>2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7158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2400" y="6324899"/>
            <a:ext cx="729778" cy="365125"/>
          </a:xfrm>
        </p:spPr>
        <p:txBody>
          <a:bodyPr/>
          <a:lstStyle/>
          <a:p>
            <a:fld id="{33B3D216-B80E-410C-B5E1-47A446241B07}" type="slidenum">
              <a:rPr lang="ru-RU" sz="1600" smtClean="0"/>
              <a:t>3</a:t>
            </a:fld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340768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это одна из информационных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технологий,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которые используются для предоставления информации потребителям, обращенная к конкретным людям и направленная на вызов желаемых поведенческих реакций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260648"/>
            <a:ext cx="67677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Что же такое презентация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" t="5196" r="7134" b="8115"/>
          <a:stretch/>
        </p:blipFill>
        <p:spPr>
          <a:xfrm>
            <a:off x="2405849" y="3169328"/>
            <a:ext cx="3826276" cy="2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4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2400" y="6324899"/>
            <a:ext cx="729778" cy="365125"/>
          </a:xfrm>
        </p:spPr>
        <p:txBody>
          <a:bodyPr/>
          <a:lstStyle/>
          <a:p>
            <a:fld id="{33B3D216-B80E-410C-B5E1-47A446241B07}" type="slidenum">
              <a:rPr lang="ru-RU" sz="1600" smtClean="0"/>
              <a:t>4</a:t>
            </a:fld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340768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Сотрудники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крупных компаний делали презентации до появления персональных компьютеров. Проектор был громоздкий, а слайды — осязаемые. Устройство для проецирования называлось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кодоскоп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/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Пленку помещали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кодоскоп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проецировали картинку на вертикальный экран.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10315" y="260648"/>
            <a:ext cx="67677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 было до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79759"/>
            <a:ext cx="2664295" cy="34352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1"/>
          <a:stretch/>
        </p:blipFill>
        <p:spPr>
          <a:xfrm>
            <a:off x="3744309" y="3279759"/>
            <a:ext cx="4581709" cy="317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9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2400" y="6324899"/>
            <a:ext cx="729778" cy="365125"/>
          </a:xfrm>
        </p:spPr>
        <p:txBody>
          <a:bodyPr/>
          <a:lstStyle/>
          <a:p>
            <a:fld id="{33B3D216-B80E-410C-B5E1-47A446241B07}" type="slidenum">
              <a:rPr lang="ru-RU" sz="1600" smtClean="0"/>
              <a:t>5</a:t>
            </a:fld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340768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Другое приспособление — диапроектор. Слайды для диапроектора могли быть в цвете, размер пленки — 35х45 мм, но создавать их было сложнее, чем рисовать на листах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кодоскопа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8118" y="260648"/>
            <a:ext cx="67677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 было до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82072"/>
            <a:ext cx="2641476" cy="368926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7" t="28016" r="35000" b="33334"/>
          <a:stretch/>
        </p:blipFill>
        <p:spPr bwMode="auto">
          <a:xfrm>
            <a:off x="3716909" y="2882072"/>
            <a:ext cx="4248472" cy="3410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24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2400" y="6324899"/>
            <a:ext cx="729778" cy="365125"/>
          </a:xfrm>
        </p:spPr>
        <p:txBody>
          <a:bodyPr/>
          <a:lstStyle/>
          <a:p>
            <a:fld id="{33B3D216-B80E-410C-B5E1-47A446241B07}" type="slidenum">
              <a:rPr lang="ru-RU" sz="1600" smtClean="0"/>
              <a:t>6</a:t>
            </a:fld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5" y="924699"/>
            <a:ext cx="8568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появлением программы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PowerPoint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связаны три имени: Том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Рудкин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Боб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Гаскинс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Деннис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Остин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2831" y="332656"/>
            <a:ext cx="67677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Кто создал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3" t="23518" r="30521" b="38241"/>
          <a:stretch/>
        </p:blipFill>
        <p:spPr bwMode="auto">
          <a:xfrm>
            <a:off x="908637" y="2060848"/>
            <a:ext cx="729615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26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2400" y="6324899"/>
            <a:ext cx="729778" cy="365125"/>
          </a:xfrm>
        </p:spPr>
        <p:txBody>
          <a:bodyPr/>
          <a:lstStyle/>
          <a:p>
            <a:fld id="{33B3D216-B80E-410C-B5E1-47A446241B07}" type="slidenum">
              <a:rPr lang="ru-RU" sz="1600" smtClean="0"/>
              <a:t>7</a:t>
            </a:fld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6" y="1268760"/>
            <a:ext cx="85689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Сначала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должна была запускаться на MS-DOS, потом разработку перевели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Программа вышла на рынок 20 апреля 1987 года, за 4 дня было продано 10 тысяч экземпляров.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152" y="260648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длилась 3 года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989" y="3178086"/>
            <a:ext cx="4299198" cy="283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2400" y="6324899"/>
            <a:ext cx="729778" cy="365125"/>
          </a:xfrm>
        </p:spPr>
        <p:txBody>
          <a:bodyPr/>
          <a:lstStyle/>
          <a:p>
            <a:fld id="{33B3D216-B80E-410C-B5E1-47A446241B07}" type="slidenum">
              <a:rPr lang="ru-RU" sz="1600" smtClean="0"/>
              <a:t>8</a:t>
            </a:fld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1" y="1463460"/>
            <a:ext cx="85689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Была начата работа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над структурой и рисованием. Потом приступил к текстовой части.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Программное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обеспечение не позволяло согласовывать версии нескольких создателей автоматически — этапы отслеживали вручную.</a:t>
            </a:r>
          </a:p>
          <a:p>
            <a:pPr algn="just" fontAlgn="base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Presenter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был похож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MacDraw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(программа для простых чертежей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19" y="260648"/>
            <a:ext cx="86843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Первую версию программы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разработали для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Apple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Macintosh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539" y="3777112"/>
            <a:ext cx="4365678" cy="291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61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2400" y="6324899"/>
            <a:ext cx="729778" cy="365125"/>
          </a:xfrm>
        </p:spPr>
        <p:txBody>
          <a:bodyPr/>
          <a:lstStyle/>
          <a:p>
            <a:fld id="{33B3D216-B80E-410C-B5E1-47A446241B07}" type="slidenum">
              <a:rPr lang="ru-RU" sz="1600" smtClean="0"/>
              <a:t>9</a:t>
            </a:fld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2921" y="260648"/>
            <a:ext cx="86843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Первую версию программы 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разработали для 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Apple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Macintosh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0626" y="1463460"/>
            <a:ext cx="8568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3" t="21852" r="30000" b="39074"/>
          <a:stretch/>
        </p:blipFill>
        <p:spPr bwMode="auto">
          <a:xfrm>
            <a:off x="2123728" y="3786350"/>
            <a:ext cx="4562400" cy="2481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1521" y="1463460"/>
            <a:ext cx="85689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текст добавлялись графические элементы и подписи. Была функция предварительного просмотра слайдов. Их можно было удалять, копировать, менять местами, объединять 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оформлению. 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цифровых проекторов не было. Первая версия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создавала слайды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кодоскопов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компьютеры были с черно-белым экраном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35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1306</TotalTime>
  <Words>581</Words>
  <Application>Microsoft Office PowerPoint</Application>
  <PresentationFormat>Экран (4:3)</PresentationFormat>
  <Paragraphs>63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История возникновения презентаций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возникновения презентаций</dc:title>
  <dc:creator>Сергей</dc:creator>
  <cp:lastModifiedBy>Сергей</cp:lastModifiedBy>
  <cp:revision>34</cp:revision>
  <dcterms:created xsi:type="dcterms:W3CDTF">2020-12-07T06:38:40Z</dcterms:created>
  <dcterms:modified xsi:type="dcterms:W3CDTF">2020-12-09T03:41:15Z</dcterms:modified>
</cp:coreProperties>
</file>