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Алгоритмизация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Блок-схема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913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Первый блок любой блок - схемы</a:t>
            </a:r>
            <a:endParaRPr lang="ru-RU" dirty="0"/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3419872" y="1340768"/>
            <a:ext cx="2455293" cy="504056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2732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Ввод переменных необходимых для решения поставленной задачи</a:t>
            </a:r>
            <a:endParaRPr lang="ru-RU" dirty="0"/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3419872" y="1484784"/>
            <a:ext cx="2455293" cy="504056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</a:t>
            </a:r>
            <a:endParaRPr lang="ru-RU" dirty="0"/>
          </a:p>
        </p:txBody>
      </p:sp>
      <p:sp>
        <p:nvSpPr>
          <p:cNvPr id="3" name="Блок-схема: данные 2"/>
          <p:cNvSpPr/>
          <p:nvPr/>
        </p:nvSpPr>
        <p:spPr>
          <a:xfrm>
            <a:off x="3563888" y="2276872"/>
            <a:ext cx="2232248" cy="432048"/>
          </a:xfrm>
          <a:prstGeom prst="flowChartInputOutp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, b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2044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Ввод действий необходимых для нахождения периметра</a:t>
            </a:r>
            <a:endParaRPr lang="ru-RU" dirty="0"/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3419872" y="1484784"/>
            <a:ext cx="2455293" cy="504056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</a:t>
            </a:r>
            <a:endParaRPr lang="ru-RU" dirty="0"/>
          </a:p>
        </p:txBody>
      </p:sp>
      <p:sp>
        <p:nvSpPr>
          <p:cNvPr id="3" name="Блок-схема: данные 2"/>
          <p:cNvSpPr/>
          <p:nvPr/>
        </p:nvSpPr>
        <p:spPr>
          <a:xfrm>
            <a:off x="3563888" y="2276872"/>
            <a:ext cx="2232248" cy="432048"/>
          </a:xfrm>
          <a:prstGeom prst="flowChartInputOutp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, b</a:t>
            </a:r>
            <a:endParaRPr lang="ru-RU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563888" y="2996952"/>
            <a:ext cx="2232248" cy="43204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=2*(</a:t>
            </a:r>
            <a:r>
              <a:rPr lang="en-US" dirty="0" err="1" smtClean="0"/>
              <a:t>a+b</a:t>
            </a:r>
            <a:r>
              <a:rPr lang="en-US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458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Вывод полученных значений</a:t>
            </a:r>
            <a:endParaRPr lang="ru-RU" dirty="0"/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3419872" y="1484784"/>
            <a:ext cx="2455293" cy="504056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</a:t>
            </a:r>
            <a:endParaRPr lang="ru-RU" dirty="0"/>
          </a:p>
        </p:txBody>
      </p:sp>
      <p:sp>
        <p:nvSpPr>
          <p:cNvPr id="3" name="Блок-схема: данные 2"/>
          <p:cNvSpPr/>
          <p:nvPr/>
        </p:nvSpPr>
        <p:spPr>
          <a:xfrm>
            <a:off x="3563888" y="2276872"/>
            <a:ext cx="2232248" cy="432048"/>
          </a:xfrm>
          <a:prstGeom prst="flowChartInputOutp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, b</a:t>
            </a:r>
            <a:endParaRPr lang="ru-RU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563888" y="2996952"/>
            <a:ext cx="2232248" cy="43204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=2*(</a:t>
            </a:r>
            <a:r>
              <a:rPr lang="en-US" dirty="0" err="1" smtClean="0"/>
              <a:t>a+b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6" name="Блок-схема: данные 5"/>
          <p:cNvSpPr/>
          <p:nvPr/>
        </p:nvSpPr>
        <p:spPr>
          <a:xfrm>
            <a:off x="3563888" y="3717032"/>
            <a:ext cx="2232248" cy="432048"/>
          </a:xfrm>
          <a:prstGeom prst="flowChartInputOutp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001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Завершение алгоритма</a:t>
            </a:r>
            <a:endParaRPr lang="ru-RU" dirty="0"/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3419872" y="1484784"/>
            <a:ext cx="2455293" cy="504056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</a:t>
            </a:r>
            <a:endParaRPr lang="ru-RU" dirty="0"/>
          </a:p>
        </p:txBody>
      </p:sp>
      <p:sp>
        <p:nvSpPr>
          <p:cNvPr id="3" name="Блок-схема: данные 2"/>
          <p:cNvSpPr/>
          <p:nvPr/>
        </p:nvSpPr>
        <p:spPr>
          <a:xfrm>
            <a:off x="3536592" y="2276872"/>
            <a:ext cx="2232248" cy="432048"/>
          </a:xfrm>
          <a:prstGeom prst="flowChartInputOutp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, b</a:t>
            </a:r>
            <a:endParaRPr lang="ru-RU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536592" y="2996952"/>
            <a:ext cx="2232248" cy="43204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=2*(</a:t>
            </a:r>
            <a:r>
              <a:rPr lang="en-US" dirty="0" err="1" smtClean="0"/>
              <a:t>a+b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6" name="Блок-схема: данные 5"/>
          <p:cNvSpPr/>
          <p:nvPr/>
        </p:nvSpPr>
        <p:spPr>
          <a:xfrm>
            <a:off x="3536592" y="3717032"/>
            <a:ext cx="2232248" cy="432048"/>
          </a:xfrm>
          <a:prstGeom prst="flowChartInputOutp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3427408" y="4437112"/>
            <a:ext cx="2455293" cy="504056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Конец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791646" y="5748100"/>
            <a:ext cx="4072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Теперь соединим и блок – схема готова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0575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Завершение алгоритма</a:t>
            </a:r>
            <a:endParaRPr lang="ru-RU" dirty="0"/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3419872" y="1484784"/>
            <a:ext cx="2455293" cy="504056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</a:t>
            </a:r>
            <a:endParaRPr lang="ru-RU" dirty="0"/>
          </a:p>
        </p:txBody>
      </p:sp>
      <p:sp>
        <p:nvSpPr>
          <p:cNvPr id="3" name="Блок-схема: данные 2"/>
          <p:cNvSpPr/>
          <p:nvPr/>
        </p:nvSpPr>
        <p:spPr>
          <a:xfrm>
            <a:off x="3536592" y="2276872"/>
            <a:ext cx="2232248" cy="432048"/>
          </a:xfrm>
          <a:prstGeom prst="flowChartInputOutp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, b</a:t>
            </a:r>
            <a:endParaRPr lang="ru-RU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536592" y="2996952"/>
            <a:ext cx="2232248" cy="43204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=2*(</a:t>
            </a:r>
            <a:r>
              <a:rPr lang="en-US" dirty="0" err="1" smtClean="0"/>
              <a:t>a+b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6" name="Блок-схема: данные 5"/>
          <p:cNvSpPr/>
          <p:nvPr/>
        </p:nvSpPr>
        <p:spPr>
          <a:xfrm>
            <a:off x="3536592" y="3717032"/>
            <a:ext cx="2232248" cy="432048"/>
          </a:xfrm>
          <a:prstGeom prst="flowChartInputOutp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3427408" y="4437112"/>
            <a:ext cx="2455293" cy="504056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Конец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791646" y="5748100"/>
            <a:ext cx="4072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Теперь соединим и блок – схема готова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>
            <a:stCxn id="4" idx="2"/>
            <a:endCxn id="3" idx="1"/>
          </p:cNvCxnSpPr>
          <p:nvPr/>
        </p:nvCxnSpPr>
        <p:spPr>
          <a:xfrm>
            <a:off x="4647519" y="1988840"/>
            <a:ext cx="5197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3" idx="4"/>
            <a:endCxn id="5" idx="0"/>
          </p:cNvCxnSpPr>
          <p:nvPr/>
        </p:nvCxnSpPr>
        <p:spPr>
          <a:xfrm>
            <a:off x="4652716" y="270892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5" idx="2"/>
            <a:endCxn id="6" idx="1"/>
          </p:cNvCxnSpPr>
          <p:nvPr/>
        </p:nvCxnSpPr>
        <p:spPr>
          <a:xfrm>
            <a:off x="4652716" y="342900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6" idx="4"/>
            <a:endCxn id="7" idx="0"/>
          </p:cNvCxnSpPr>
          <p:nvPr/>
        </p:nvCxnSpPr>
        <p:spPr>
          <a:xfrm>
            <a:off x="4652716" y="4149080"/>
            <a:ext cx="2339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362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 аналогии с представленной выше блок – схеме разработать блок схемы для задач:</a:t>
            </a:r>
          </a:p>
          <a:p>
            <a:r>
              <a:rPr lang="ru-RU" dirty="0"/>
              <a:t>Запросить </a:t>
            </a:r>
            <a:r>
              <a:rPr lang="ru-RU" dirty="0" smtClean="0"/>
              <a:t>2 </a:t>
            </a:r>
            <a:r>
              <a:rPr lang="ru-RU" dirty="0"/>
              <a:t>числа и выдать </a:t>
            </a:r>
            <a:r>
              <a:rPr lang="ru-RU" dirty="0" smtClean="0"/>
              <a:t>сумму</a:t>
            </a:r>
            <a:r>
              <a:rPr lang="ru-RU" dirty="0"/>
              <a:t>, произведение, разность и частное этих чисел. </a:t>
            </a:r>
          </a:p>
          <a:p>
            <a:r>
              <a:rPr lang="ru-RU" dirty="0"/>
              <a:t>Запросить </a:t>
            </a:r>
            <a:r>
              <a:rPr lang="ru-RU" dirty="0" smtClean="0"/>
              <a:t>параметры </a:t>
            </a:r>
            <a:r>
              <a:rPr lang="ru-RU" dirty="0"/>
              <a:t>комнаты: длину, ширину, высоту. Вычислить площадь и объем. </a:t>
            </a:r>
          </a:p>
          <a:p>
            <a:r>
              <a:rPr lang="ru-RU" dirty="0" smtClean="0"/>
              <a:t>Запросить </a:t>
            </a:r>
            <a:r>
              <a:rPr lang="ru-RU" dirty="0"/>
              <a:t>длину в метрах, </a:t>
            </a:r>
            <a:r>
              <a:rPr lang="ru-RU" dirty="0" smtClean="0"/>
              <a:t>выдавать </a:t>
            </a:r>
            <a:r>
              <a:rPr lang="ru-RU" dirty="0"/>
              <a:t>длину в километрах. </a:t>
            </a:r>
          </a:p>
          <a:p>
            <a:r>
              <a:rPr lang="ru-RU" dirty="0" smtClean="0"/>
              <a:t>Запросить объем </a:t>
            </a:r>
            <a:r>
              <a:rPr lang="ru-RU" dirty="0"/>
              <a:t>информации в байтах, на экран выдать результат в килобайтах.</a:t>
            </a:r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7854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1900808"/>
          </a:xfrm>
        </p:spPr>
        <p:txBody>
          <a:bodyPr/>
          <a:lstStyle/>
          <a:p>
            <a:r>
              <a:rPr lang="ru-RU" dirty="0"/>
              <a:t>Схема — это абстракция какого-либо процесса или системы, наглядно отображающая наиболее значимые части.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498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2188840"/>
          </a:xfrm>
        </p:spPr>
        <p:txBody>
          <a:bodyPr/>
          <a:lstStyle/>
          <a:p>
            <a:r>
              <a:rPr lang="ru-RU" dirty="0"/>
              <a:t>Блок-схема представляет собой совокупность символов, соответствующих этапам работы алгоритма и соединяющих их линий.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3763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/>
          <a:lstStyle/>
          <a:p>
            <a:pPr algn="ctr"/>
            <a:r>
              <a:rPr lang="ru-RU" dirty="0" smtClean="0"/>
              <a:t>Блок начала/конца алгоритма – начинает/завершает описание алгоритма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Элементы блок-схем</a:t>
            </a:r>
            <a:endParaRPr lang="ru-RU" dirty="0"/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3059832" y="1916832"/>
            <a:ext cx="3096344" cy="864096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Начало/конец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2385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717033"/>
            <a:ext cx="8229600" cy="1296144"/>
          </a:xfrm>
        </p:spPr>
        <p:txBody>
          <a:bodyPr/>
          <a:lstStyle/>
          <a:p>
            <a:pPr algn="ctr"/>
            <a:r>
              <a:rPr lang="ru-RU" dirty="0" smtClean="0"/>
              <a:t>Блок ввода/вывода алгоритма – для ввода/вывода значений переменных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Элементы блок-схем</a:t>
            </a:r>
            <a:endParaRPr lang="ru-RU" dirty="0"/>
          </a:p>
        </p:txBody>
      </p:sp>
      <p:sp>
        <p:nvSpPr>
          <p:cNvPr id="5" name="Блок-схема: данные 4"/>
          <p:cNvSpPr/>
          <p:nvPr/>
        </p:nvSpPr>
        <p:spPr>
          <a:xfrm>
            <a:off x="3131840" y="2060848"/>
            <a:ext cx="3168352" cy="792088"/>
          </a:xfrm>
          <a:prstGeom prst="flowChartInputOutp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Ввод/вывод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831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/>
          <a:lstStyle/>
          <a:p>
            <a:pPr algn="ctr"/>
            <a:r>
              <a:rPr lang="ru-RU" dirty="0" smtClean="0"/>
              <a:t>Блок действие – демонстрирует процесс выполнения действий в алгоритме (подсчет данных, увеличение счетчика и т.д.)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Элементы блок-схем</a:t>
            </a:r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3059832" y="2060884"/>
            <a:ext cx="3312368" cy="936104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Действие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5119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/>
          <a:lstStyle/>
          <a:p>
            <a:pPr algn="ctr"/>
            <a:r>
              <a:rPr lang="ru-RU" dirty="0" smtClean="0"/>
              <a:t>Блок условие (ветвление) – демонстрирует выполнение условия введенного пользователем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Элементы блок-схем</a:t>
            </a:r>
            <a:endParaRPr lang="ru-RU" dirty="0"/>
          </a:p>
        </p:txBody>
      </p:sp>
      <p:sp>
        <p:nvSpPr>
          <p:cNvPr id="4" name="Блок-схема: решение 3"/>
          <p:cNvSpPr/>
          <p:nvPr/>
        </p:nvSpPr>
        <p:spPr>
          <a:xfrm>
            <a:off x="2915816" y="2060848"/>
            <a:ext cx="3312368" cy="1008112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Условие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8882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/>
          <a:lstStyle/>
          <a:p>
            <a:pPr algn="ctr"/>
            <a:r>
              <a:rPr lang="ru-RU" dirty="0" smtClean="0"/>
              <a:t>Блок цикла с параметром – демонстрирует работу цикла с конечным числом шагов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Элементы блок-схем</a:t>
            </a:r>
            <a:endParaRPr lang="ru-RU" dirty="0"/>
          </a:p>
        </p:txBody>
      </p:sp>
      <p:sp>
        <p:nvSpPr>
          <p:cNvPr id="5" name="Блок-схема: подготовка 4"/>
          <p:cNvSpPr/>
          <p:nvPr/>
        </p:nvSpPr>
        <p:spPr>
          <a:xfrm>
            <a:off x="3059832" y="2132856"/>
            <a:ext cx="3312368" cy="936104"/>
          </a:xfrm>
          <a:prstGeom prst="flowChartPreparat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Цикл с параметром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3314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Рассмотрим задачу нахождения периметра прямоугольника.</a:t>
            </a:r>
          </a:p>
          <a:p>
            <a:r>
              <a:rPr lang="ru-RU" dirty="0" smtClean="0"/>
              <a:t>Что нам известно:</a:t>
            </a:r>
          </a:p>
          <a:p>
            <a:r>
              <a:rPr lang="ru-RU" dirty="0" smtClean="0"/>
              <a:t>У прямоугольника 4 стороны, 2 из которых параллельны и равны. Обозначим их как </a:t>
            </a:r>
            <a:r>
              <a:rPr lang="en-US" dirty="0" smtClean="0"/>
              <a:t>a </a:t>
            </a:r>
            <a:r>
              <a:rPr lang="ru-RU" dirty="0" smtClean="0"/>
              <a:t>и</a:t>
            </a:r>
            <a:r>
              <a:rPr lang="en-US" dirty="0" smtClean="0"/>
              <a:t> b</a:t>
            </a:r>
            <a:endParaRPr lang="ru-RU" dirty="0" smtClean="0"/>
          </a:p>
          <a:p>
            <a:r>
              <a:rPr lang="ru-RU" dirty="0" smtClean="0"/>
              <a:t>Периметр находится</a:t>
            </a:r>
            <a:r>
              <a:rPr lang="en-US" dirty="0" smtClean="0"/>
              <a:t> </a:t>
            </a:r>
            <a:r>
              <a:rPr lang="ru-RU" dirty="0" smtClean="0"/>
              <a:t>по формуле: </a:t>
            </a:r>
            <a:r>
              <a:rPr lang="en-US" dirty="0" smtClean="0"/>
              <a:t>p=2*(</a:t>
            </a:r>
            <a:r>
              <a:rPr lang="en-US" dirty="0" err="1" smtClean="0"/>
              <a:t>a+b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</a:p>
          <a:p>
            <a:r>
              <a:rPr lang="ru-RU" dirty="0"/>
              <a:t>Исходя из полученных </a:t>
            </a:r>
            <a:r>
              <a:rPr lang="ru-RU" dirty="0" smtClean="0"/>
              <a:t>данных </a:t>
            </a:r>
            <a:r>
              <a:rPr lang="ru-RU" dirty="0"/>
              <a:t>начинаем построение блок-схемы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построения блок - схемы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3081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50</TotalTime>
  <Words>268</Words>
  <Application>Microsoft Office PowerPoint</Application>
  <PresentationFormat>Экран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Алгоритмизация</vt:lpstr>
      <vt:lpstr>Определение</vt:lpstr>
      <vt:lpstr>Определение</vt:lpstr>
      <vt:lpstr>Элементы блок-схем</vt:lpstr>
      <vt:lpstr>Элементы блок-схем</vt:lpstr>
      <vt:lpstr>Элементы блок-схем</vt:lpstr>
      <vt:lpstr>Элементы блок-схем</vt:lpstr>
      <vt:lpstr>Элементы блок-схем</vt:lpstr>
      <vt:lpstr>Пример построения блок - схемы</vt:lpstr>
      <vt:lpstr>Первый блок любой блок - схемы</vt:lpstr>
      <vt:lpstr>Ввод переменных необходимых для решения поставленной задачи</vt:lpstr>
      <vt:lpstr>Ввод действий необходимых для нахождения периметра</vt:lpstr>
      <vt:lpstr>Вывод полученных значений</vt:lpstr>
      <vt:lpstr>Завершение алгоритма</vt:lpstr>
      <vt:lpstr>Завершение алгоритма</vt:lpstr>
      <vt:lpstr>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Алгоритмизация</dc:title>
  <dc:creator>Umchik</dc:creator>
  <cp:lastModifiedBy>Пользователь Windows</cp:lastModifiedBy>
  <cp:revision>6</cp:revision>
  <dcterms:created xsi:type="dcterms:W3CDTF">2021-11-11T02:06:39Z</dcterms:created>
  <dcterms:modified xsi:type="dcterms:W3CDTF">2021-11-11T03:07:54Z</dcterms:modified>
</cp:coreProperties>
</file>