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93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2. Компрессор и его ТО.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17" y="19050"/>
            <a:ext cx="9189417" cy="62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Технология изготовления барабана аналогична технологии </a:t>
            </a:r>
            <a:r>
              <a:rPr lang="ru-RU" dirty="0" smtClean="0"/>
              <a:t>изготовления сварной </a:t>
            </a:r>
            <a:r>
              <a:rPr lang="ru-RU" dirty="0"/>
              <a:t>секции ротора КНД. В оболочках барабана между дисками </a:t>
            </a:r>
            <a:r>
              <a:rPr lang="ru-RU" dirty="0" smtClean="0"/>
              <a:t>выполнены по </a:t>
            </a:r>
            <a:r>
              <a:rPr lang="ru-RU" dirty="0"/>
              <a:t>одному отверстию для выброса в тракт компрессора конденсата или незначительного количества масла, случайно попавшего во внутреннюю полость ротора. Для этой же цели служат одно отверстие в лабиринте 9 и отверстие в переднем вале 7.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82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" y="19050"/>
            <a:ext cx="9084221" cy="62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1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Проставка</a:t>
            </a:r>
            <a:r>
              <a:rPr lang="ru-RU" dirty="0"/>
              <a:t> 3 имеет в цилиндрической оболочке два </a:t>
            </a:r>
            <a:r>
              <a:rPr lang="ru-RU" dirty="0" smtClean="0"/>
              <a:t>отверстия для </a:t>
            </a:r>
            <a:r>
              <a:rPr lang="ru-RU" dirty="0" err="1"/>
              <a:t>суфлирования</a:t>
            </a:r>
            <a:r>
              <a:rPr lang="ru-RU" dirty="0"/>
              <a:t> полости между диском VII ступени и </a:t>
            </a:r>
            <a:r>
              <a:rPr lang="ru-RU" dirty="0" err="1" smtClean="0"/>
              <a:t>проставкой</a:t>
            </a:r>
            <a:r>
              <a:rPr lang="ru-RU" dirty="0" smtClean="0"/>
              <a:t>. </a:t>
            </a:r>
            <a:r>
              <a:rPr lang="ru-RU" dirty="0"/>
              <a:t>На оболочках барабана между дисками и на цилиндрической оболочке </a:t>
            </a:r>
            <a:r>
              <a:rPr lang="ru-RU" dirty="0" err="1"/>
              <a:t>проставки</a:t>
            </a:r>
            <a:r>
              <a:rPr lang="ru-RU" dirty="0"/>
              <a:t> выполнены по два гребешка межступенчатых лабиринтных уплотнений.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5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" y="19050"/>
            <a:ext cx="9084221" cy="62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Рабочие колеса VI и VII ступеней состоят из диска и рабочих лопаток, установленных в ободе с помощью замков типа "ласточкин хвост". От осевого перемещения лопатки зафиксированы в секции и рабочих колесах </a:t>
            </a:r>
            <a:r>
              <a:rPr lang="ru-RU" dirty="0" smtClean="0"/>
              <a:t>пластинчатыми замками </a:t>
            </a:r>
            <a:r>
              <a:rPr lang="ru-RU" dirty="0"/>
              <a:t>и упорными буртами на замках лопаток.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9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" y="19050"/>
            <a:ext cx="9084221" cy="62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3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Рабочее колесо VI ступени 2 стянуто с верхним фланцем </a:t>
            </a:r>
            <a:r>
              <a:rPr lang="ru-RU" dirty="0" err="1"/>
              <a:t>проставки</a:t>
            </a:r>
            <a:r>
              <a:rPr lang="ru-RU" dirty="0"/>
              <a:t> 3 и секций ротора 1 тридцатью двумя призонными болтами, а с передним валом 6 </a:t>
            </a:r>
            <a:r>
              <a:rPr lang="ru-RU" dirty="0" smtClean="0"/>
              <a:t>и нижним </a:t>
            </a:r>
            <a:r>
              <a:rPr lang="ru-RU" dirty="0"/>
              <a:t>фланцем </a:t>
            </a:r>
            <a:r>
              <a:rPr lang="ru-RU" dirty="0" err="1"/>
              <a:t>проставки</a:t>
            </a:r>
            <a:r>
              <a:rPr lang="ru-RU" dirty="0"/>
              <a:t> - двадцатью четырьмя призонными болтами.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1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" y="19050"/>
            <a:ext cx="9084221" cy="62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9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диске VI ступени выполнены 16 отверстий; в </a:t>
            </a:r>
            <a:r>
              <a:rPr lang="ru-RU" dirty="0" err="1"/>
              <a:t>проставке</a:t>
            </a:r>
            <a:r>
              <a:rPr lang="ru-RU" dirty="0"/>
              <a:t> - 8 отверстий </a:t>
            </a:r>
            <a:r>
              <a:rPr lang="ru-RU" dirty="0" smtClean="0"/>
              <a:t>для прохода </a:t>
            </a:r>
            <a:r>
              <a:rPr lang="ru-RU" dirty="0"/>
              <a:t>воздуха на обогрев ступиц дисков VI и VII ступеней. </a:t>
            </a:r>
            <a:r>
              <a:rPr lang="ru-RU" dirty="0" err="1"/>
              <a:t>Проставка</a:t>
            </a:r>
            <a:r>
              <a:rPr lang="ru-RU" dirty="0"/>
              <a:t>, рабочее колесо VII ступени 4 и вал турбины высокого давления стянуты 24 призонными болтами. Для удерживания болтов в осевом направлении при сборке ротора в стыке </a:t>
            </a:r>
            <a:r>
              <a:rPr lang="ru-RU" dirty="0" err="1"/>
              <a:t>проставки</a:t>
            </a:r>
            <a:r>
              <a:rPr lang="ru-RU" dirty="0"/>
              <a:t> с диском VII ступени на болтах установлены </a:t>
            </a:r>
            <a:r>
              <a:rPr lang="ru-RU" dirty="0" smtClean="0"/>
              <a:t>стопорные кольца</a:t>
            </a:r>
            <a:r>
              <a:rPr lang="ru-RU" dirty="0"/>
              <a:t>. Гайки всех стыков ротора контрятся обжимкой в пазы, выполненные </a:t>
            </a:r>
            <a:r>
              <a:rPr lang="ru-RU" dirty="0" smtClean="0"/>
              <a:t>на болтах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5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1.Назначение </a:t>
            </a:r>
            <a:r>
              <a:rPr lang="ru-RU" sz="3600" dirty="0"/>
              <a:t>и основные узлы КВД.</a:t>
            </a:r>
          </a:p>
          <a:p>
            <a:pPr marL="0" indent="0">
              <a:buNone/>
            </a:pPr>
            <a:r>
              <a:rPr lang="ru-RU" sz="3600" dirty="0" smtClean="0"/>
              <a:t>2.Конструкция </a:t>
            </a:r>
            <a:r>
              <a:rPr lang="ru-RU" sz="3600" dirty="0"/>
              <a:t>ротора КВД.</a:t>
            </a:r>
          </a:p>
          <a:p>
            <a:pPr marL="0" indent="0">
              <a:buNone/>
            </a:pPr>
            <a:r>
              <a:rPr lang="ru-RU" sz="3600" dirty="0" smtClean="0"/>
              <a:t>3.Конструкция и работа ВНА КВД.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4.Конструкция </a:t>
            </a:r>
            <a:r>
              <a:rPr lang="ru-RU" sz="3600" dirty="0"/>
              <a:t>и работа КПВ КВД.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Вопросы.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08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" y="0"/>
            <a:ext cx="9112051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53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Перед сборкой ротона КВД секция ротора I + V ступеней и рабочие колеса</a:t>
            </a:r>
          </a:p>
          <a:p>
            <a:r>
              <a:rPr lang="ru-RU" dirty="0"/>
              <a:t>VI и VII ступеней балансируют, за счет перестановки рабочих лопаток и постановки балансировочных грузов, передний вал за счет съема металла в двух</a:t>
            </a:r>
          </a:p>
          <a:p>
            <a:r>
              <a:rPr lang="ru-RU" dirty="0"/>
              <a:t>плоскостях коррекции. Собранный ротор КВД балансируется за счет постановки балансировочных грузов 28 и 5 на диски I и VII ступеней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0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" y="0"/>
            <a:ext cx="911205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9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Диски и рабочие лопатки секции ротора I выполнены из титанового </a:t>
            </a:r>
            <a:r>
              <a:rPr lang="ru-RU" dirty="0" smtClean="0"/>
              <a:t>сплава, передний </a:t>
            </a:r>
            <a:r>
              <a:rPr lang="ru-RU" dirty="0"/>
              <a:t>вал 7, задний вал 6, диски и рабочие лопатки VI и VII ступеней 2 и </a:t>
            </a:r>
            <a:r>
              <a:rPr lang="ru-RU" dirty="0" smtClean="0"/>
              <a:t>4, доставка </a:t>
            </a:r>
            <a:r>
              <a:rPr lang="ru-RU" dirty="0"/>
              <a:t>3, болты и гайки - из сплава на никелевой </a:t>
            </a:r>
            <a:r>
              <a:rPr lang="ru-RU" dirty="0" smtClean="0"/>
              <a:t>основе.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3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Входной направляющий аппарат </a:t>
            </a:r>
            <a:r>
              <a:rPr lang="ru-RU" dirty="0" smtClean="0"/>
              <a:t> </a:t>
            </a:r>
            <a:r>
              <a:rPr lang="ru-RU" dirty="0"/>
              <a:t>расположен в передней части КВД. Конструкция ВНА позволяет регулировать угол установки </a:t>
            </a:r>
            <a:r>
              <a:rPr lang="ru-RU" dirty="0" smtClean="0"/>
              <a:t>лопаток ВНА </a:t>
            </a:r>
            <a:r>
              <a:rPr lang="ru-RU" dirty="0"/>
              <a:t>на собранном неработающем двигателе и фиксировать их в нужном положении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3.Конструкция и работа ВНА КВД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" y="0"/>
            <a:ext cx="911123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8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Кольцом 2 ВНА установлен в промежуточный корпус и крепится к нему </a:t>
            </a:r>
            <a:r>
              <a:rPr lang="ru-RU" dirty="0" smtClean="0"/>
              <a:t>48 шпильками </a:t>
            </a:r>
            <a:r>
              <a:rPr lang="ru-RU" dirty="0"/>
              <a:t>4 и гайками 5. Кольцо 2 - разъемное в плоскости, проходящей </a:t>
            </a:r>
            <a:r>
              <a:rPr lang="ru-RU" dirty="0" smtClean="0"/>
              <a:t>через оси </a:t>
            </a:r>
            <a:r>
              <a:rPr lang="ru-RU" dirty="0"/>
              <a:t>радиальных отверстий под лопатки. Половины кольца зафиксированы между собой шестью осевыми штифтами. В окружном направлении кольцо зафиксировано в промежуточном корпусе штифтом 11.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"/>
            <a:ext cx="9124909" cy="68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1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"/>
            <a:ext cx="4860032" cy="685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цапфу каждой лопатки 23 ВНА установлена втулка 1, служащая подшипником цапф лопатки, и рычаг 6, фиксируемый штифтом 3. В радиальном направлении лопатка фиксируется буртами втулок 1, установленных в </a:t>
            </a:r>
            <a:r>
              <a:rPr lang="ru-RU" dirty="0" smtClean="0"/>
              <a:t>отверстиях кольца </a:t>
            </a:r>
            <a:r>
              <a:rPr lang="ru-RU" dirty="0"/>
              <a:t>2 с натягом, а на цапфах лопаток 23 - с зазором.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Компрессор состоит из, следующих основных узлов: входного направляющего аппарата 1, ротора 2, статора 3, клапанов перепуска воздуха 10 с кожухами 12, установленных за IV ступенью КВД, и передней опоры ротора 16.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1.Назначение и основные узлы КВД.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7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Рычаги 6 лопаток пазами соединены со штифтами 7, радиально запрессованными в синхронизирующее кольцо поворота 8 лопаток ВНА. Двенадцатью катками 10, укрепленными на осях 9 в кольце поворота, обеспечивается концентричное положение последнего относительно оси двигателя.</a:t>
            </a:r>
          </a:p>
          <a:p>
            <a:r>
              <a:rPr lang="ru-RU" dirty="0"/>
              <a:t>Двумя винтами 25 к кольцу поворота крепится лимб 24 для </a:t>
            </a:r>
            <a:r>
              <a:rPr lang="ru-RU" dirty="0" smtClean="0"/>
              <a:t>дополнительного контроля </a:t>
            </a:r>
            <a:r>
              <a:rPr lang="ru-RU" dirty="0"/>
              <a:t>угла установки лопаток ВНА.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Двумя винтами 25 к кольцу поворота крепится лимб 24 для дополнительного контроля угла установки лопаток ВНА.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491540" cy="330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7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Тремя заклепками 13 в кольце поворота крепится приводной штырь 14, хвостовик которого входит в паз приводного рычага 15 механизма поворота и фиксации ВНА. Штифтом 16 с рычагом соединен валик привода 17, центрирующийся во втулке 22, запрессованной в отверстие промежуточного корпуса, и </a:t>
            </a:r>
            <a:r>
              <a:rPr lang="ru-RU" dirty="0" smtClean="0"/>
              <a:t>в корпусе </a:t>
            </a:r>
            <a:r>
              <a:rPr lang="ru-RU" dirty="0"/>
              <a:t>- лимба 21, укрепленном двумя шпильками и гайками на </a:t>
            </a:r>
            <a:r>
              <a:rPr lang="ru-RU" dirty="0" smtClean="0"/>
              <a:t>специально выполненной </a:t>
            </a:r>
            <a:r>
              <a:rPr lang="ru-RU" dirty="0"/>
              <a:t>площадке промежуточного корпуса.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6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На хвостовик валика привода шлицами крепится стрелка 20. Отсутствие зазоров в шлицевом соединении стрелки и валика привода обеспечивается </a:t>
            </a:r>
            <a:r>
              <a:rPr lang="ru-RU" sz="3600" dirty="0" smtClean="0"/>
              <a:t>затяжкой </a:t>
            </a:r>
            <a:r>
              <a:rPr lang="ru-RU" sz="3600" dirty="0"/>
              <a:t>болта 27 и гайки 28 определенным усилием. Фиксация стрелки вдоль валика привода выполняется шайбой 19 и гайкой 18.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6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" y="4773"/>
            <a:ext cx="3622612" cy="68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63" y="188640"/>
            <a:ext cx="4532337" cy="415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8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Для обеспечения устойчивой работы компрессора высокого давления за </a:t>
            </a:r>
            <a:r>
              <a:rPr lang="ru-RU" dirty="0" smtClean="0"/>
              <a:t>IV ступенью </a:t>
            </a:r>
            <a:r>
              <a:rPr lang="ru-RU" dirty="0"/>
              <a:t>КВД предусмотрено </a:t>
            </a:r>
            <a:r>
              <a:rPr lang="ru-RU" dirty="0" smtClean="0"/>
              <a:t> </a:t>
            </a:r>
            <a:r>
              <a:rPr lang="ru-RU" dirty="0"/>
              <a:t>клапана перепуска воздуха. Клапан </a:t>
            </a:r>
            <a:r>
              <a:rPr lang="ru-RU" dirty="0" smtClean="0"/>
              <a:t>перепуска воздуха  </a:t>
            </a:r>
            <a:r>
              <a:rPr lang="ru-RU" dirty="0"/>
              <a:t>состоит из корпуса 13, клапана 5 с двумя уплотнительными кольцами 14 и пружины 4.</a:t>
            </a:r>
          </a:p>
          <a:p>
            <a:pPr algn="just"/>
            <a:r>
              <a:rPr lang="ru-RU" dirty="0"/>
              <a:t>Корпус клапана 13 центрируется относительно конической </a:t>
            </a:r>
            <a:r>
              <a:rPr lang="ru-RU" dirty="0" smtClean="0"/>
              <a:t>поверхности фланца </a:t>
            </a:r>
            <a:r>
              <a:rPr lang="ru-RU" dirty="0"/>
              <a:t>корпуса КВД тремя штифтами 15, запрессованными во фланец, и крепится на трех шпильках.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4.Конструкция и работа КПВ КВД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8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380312" cy="686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26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27" y="-34280"/>
            <a:ext cx="9155260" cy="65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9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11"/>
            <a:ext cx="7377118" cy="68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3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 помощью уплотнительных колец 14 образуется герметичная полость </a:t>
            </a:r>
            <a:r>
              <a:rPr lang="ru-RU" dirty="0" smtClean="0"/>
              <a:t>6 между </a:t>
            </a:r>
            <a:r>
              <a:rPr lang="ru-RU" dirty="0"/>
              <a:t>корпусом 13 и клапаном 5.</a:t>
            </a:r>
          </a:p>
          <a:p>
            <a:pPr algn="just"/>
            <a:r>
              <a:rPr lang="ru-RU" dirty="0"/>
              <a:t>На неработающем двигателе и при работе на малых оборотах клапаны перепуска воздуха открыты. Клапан 5 отжат от фланца корпуса пружиной 4 в крайнее положение - полость ресивера корпуса сообщается с воздушным </a:t>
            </a:r>
            <a:r>
              <a:rPr lang="ru-RU" dirty="0" smtClean="0"/>
              <a:t>трактом второго </a:t>
            </a:r>
            <a:r>
              <a:rPr lang="ru-RU" dirty="0"/>
              <a:t>контура.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" y="0"/>
            <a:ext cx="9115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достижении определенного значения суммарной степени сжатия автомат управления клапанами перепуска открывает доступ воздуху из-за КВД </a:t>
            </a:r>
            <a:r>
              <a:rPr lang="ru-RU" dirty="0" smtClean="0"/>
              <a:t>в полость </a:t>
            </a:r>
            <a:r>
              <a:rPr lang="ru-RU" dirty="0"/>
              <a:t>6, под действием которого клапан перемещается к фланцу </a:t>
            </a:r>
            <a:r>
              <a:rPr lang="ru-RU" dirty="0" smtClean="0"/>
              <a:t>корпуса, преодолевая </a:t>
            </a:r>
            <a:r>
              <a:rPr lang="ru-RU" dirty="0"/>
              <a:t>усилие пружины. Дойдя до фланца, конический поясок </a:t>
            </a:r>
            <a:r>
              <a:rPr lang="ru-RU" dirty="0" smtClean="0"/>
              <a:t>клапана плотно </a:t>
            </a:r>
            <a:r>
              <a:rPr lang="ru-RU" dirty="0"/>
              <a:t>прилегает к конической поверхности фланца корпуса и </a:t>
            </a:r>
            <a:r>
              <a:rPr lang="ru-RU" dirty="0" smtClean="0"/>
              <a:t>перекрывает путь </a:t>
            </a:r>
            <a:r>
              <a:rPr lang="ru-RU" dirty="0"/>
              <a:t>воздуху из полости ресивера корпуса во второй контур.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4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"/>
            <a:ext cx="9141968" cy="687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3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помощью кожухов 12 и патрубков воздух от КПВ КВД отводится во второй контур двигатели. Трубопровод подвода воздуха в полость 6 КПВ уплотнен в отверстии кожуха 12 кольцом 7 и прижимом 8. Для уплотнения </a:t>
            </a:r>
            <a:r>
              <a:rPr lang="ru-RU" dirty="0" smtClean="0"/>
              <a:t>патрубка отвода </a:t>
            </a:r>
            <a:r>
              <a:rPr lang="ru-RU" dirty="0"/>
              <a:t>воздуха на кожухе 12 с помощью семи винтов 9 крепится кольцо II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Клапан 5 выполнен из титанового сплава, остальные детали - из стали.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3419" cy="687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4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15"/>
            <a:ext cx="6696744" cy="68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0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Ротор 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семиступенчатый</a:t>
            </a:r>
            <a:r>
              <a:rPr lang="ru-RU" dirty="0"/>
              <a:t>, диско - барабанной конструкции,</a:t>
            </a:r>
          </a:p>
          <a:p>
            <a:r>
              <a:rPr lang="ru-RU" dirty="0"/>
              <a:t>состоит из следующих основных деталей: секции ротора I-V ступеней I, рабочих колес VI ступени - 2 и VII ступени - 4, </a:t>
            </a:r>
            <a:r>
              <a:rPr lang="ru-RU" dirty="0" err="1"/>
              <a:t>проставки</a:t>
            </a:r>
            <a:r>
              <a:rPr lang="ru-RU" dirty="0"/>
              <a:t> 3, переднего вала 7 и заднего вала 6.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2.Конструкция ротора КВД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50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7386"/>
            <a:ext cx="9109566" cy="644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70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06"/>
            <a:ext cx="6984776" cy="67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Секция ротора 1 состоит из пяти дисков, сваренных в барабан, рабочих лопаток, установленных в ободе каждого диска с помощью замков типа "ласточкин хвост". Барабан имеет фланец, которым он стыкуется с рабочим колесом </a:t>
            </a:r>
            <a:r>
              <a:rPr lang="ru-RU" dirty="0" smtClean="0"/>
              <a:t>VI ступени </a:t>
            </a:r>
            <a:r>
              <a:rPr lang="ru-RU" dirty="0"/>
              <a:t>2.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638</TotalTime>
  <Words>1071</Words>
  <Application>Microsoft Office PowerPoint</Application>
  <PresentationFormat>Экран (4:3)</PresentationFormat>
  <Paragraphs>39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Открытая</vt:lpstr>
      <vt:lpstr>Тема 2. Компрессор и его ТО.</vt:lpstr>
      <vt:lpstr>Вопросы. </vt:lpstr>
      <vt:lpstr>1.Назначение и основные узлы КВД.</vt:lpstr>
      <vt:lpstr>Презентация PowerPoint</vt:lpstr>
      <vt:lpstr>Презентация PowerPoint</vt:lpstr>
      <vt:lpstr>2.Конструкция ротора КВД.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3.Конструкция и работа ВНА КВД.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4.Конструкция и работа КПВ КВД.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Компрессор и его ТО.</dc:title>
  <dc:creator>HAMELEON</dc:creator>
  <cp:lastModifiedBy>HAMELEON</cp:lastModifiedBy>
  <cp:revision>19</cp:revision>
  <dcterms:created xsi:type="dcterms:W3CDTF">2021-07-06T14:01:40Z</dcterms:created>
  <dcterms:modified xsi:type="dcterms:W3CDTF">2021-07-15T05:24:00Z</dcterms:modified>
</cp:coreProperties>
</file>