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55" autoAdjust="0"/>
  </p:normalViewPr>
  <p:slideViewPr>
    <p:cSldViewPr>
      <p:cViewPr varScale="1">
        <p:scale>
          <a:sx n="53" d="100"/>
          <a:sy n="53" d="100"/>
        </p:scale>
        <p:origin x="-96"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80A9A-FF20-4160-BA32-2E55867AD871}" type="datetimeFigureOut">
              <a:rPr lang="ru-RU" smtClean="0"/>
              <a:t>06.07.2021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CC207-A7AA-4A15-9381-71EBD83E6DC8}" type="slidenum">
              <a:rPr lang="ru-RU" smtClean="0"/>
              <a:t>‹#›</a:t>
            </a:fld>
            <a:endParaRPr lang="ru-RU"/>
          </a:p>
        </p:txBody>
      </p:sp>
    </p:spTree>
    <p:extLst>
      <p:ext uri="{BB962C8B-B14F-4D97-AF65-F5344CB8AC3E}">
        <p14:creationId xmlns:p14="http://schemas.microsoft.com/office/powerpoint/2010/main" val="21566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Корпус клапана представляет собой фланец, соединенный четырьмя ребрами с центральным телом, переходящим в полый хвостовик. Внутри полого хвостовика проходит шпилька, завернутая в центральное тело. Одно ребро, соединяющее центральное тело с фланцем, - полое,</a:t>
            </a:r>
          </a:p>
          <a:p>
            <a:r>
              <a:rPr lang="ru-RU" dirty="0" smtClean="0"/>
              <a:t>в канал внутри него соединен со штуцером, приваренным к фланцу. Штуцер</a:t>
            </a:r>
          </a:p>
          <a:p>
            <a:r>
              <a:rPr lang="ru-RU" dirty="0" smtClean="0"/>
              <a:t>служит для подвода командного воздуха, закрывающего клапан. Полый хвостовик имеет точный наружный диаметр и упорный бурт для установки крышки</a:t>
            </a:r>
          </a:p>
          <a:p>
            <a:r>
              <a:rPr lang="ru-RU" dirty="0" smtClean="0"/>
              <a:t>клапана. </a:t>
            </a:r>
            <a:endParaRPr lang="ru-RU" dirty="0"/>
          </a:p>
        </p:txBody>
      </p:sp>
      <p:sp>
        <p:nvSpPr>
          <p:cNvPr id="4" name="Номер слайда 3"/>
          <p:cNvSpPr>
            <a:spLocks noGrp="1"/>
          </p:cNvSpPr>
          <p:nvPr>
            <p:ph type="sldNum" sz="quarter" idx="10"/>
          </p:nvPr>
        </p:nvSpPr>
        <p:spPr/>
        <p:txBody>
          <a:bodyPr/>
          <a:lstStyle/>
          <a:p>
            <a:fld id="{671CC207-A7AA-4A15-9381-71EBD83E6DC8}" type="slidenum">
              <a:rPr lang="ru-RU" smtClean="0"/>
              <a:t>24</a:t>
            </a:fld>
            <a:endParaRPr lang="ru-RU"/>
          </a:p>
        </p:txBody>
      </p:sp>
    </p:spTree>
    <p:extLst>
      <p:ext uri="{BB962C8B-B14F-4D97-AF65-F5344CB8AC3E}">
        <p14:creationId xmlns:p14="http://schemas.microsoft.com/office/powerpoint/2010/main" val="2571870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06.07.2021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06.07.2021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06.07.2021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06.07.2021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06.07.2021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06.07.2021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06.07.2021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06.07.2021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06.07.2021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06.07.2021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06.07.2021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06.07.2021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Тема 2 Компрессор и его ТО.</a:t>
            </a:r>
          </a:p>
        </p:txBody>
      </p:sp>
      <p:sp>
        <p:nvSpPr>
          <p:cNvPr id="3" name="Подзаголовок 2"/>
          <p:cNvSpPr>
            <a:spLocks noGrp="1"/>
          </p:cNvSpPr>
          <p:nvPr>
            <p:ph type="subTitle" idx="1"/>
          </p:nvPr>
        </p:nvSpPr>
        <p:spPr/>
        <p:txBody>
          <a:bodyPr/>
          <a:lstStyle/>
          <a:p>
            <a:r>
              <a:rPr lang="ru-RU" dirty="0" smtClean="0"/>
              <a:t>Занятие 3</a:t>
            </a:r>
            <a:endParaRPr lang="ru-RU" dirty="0"/>
          </a:p>
        </p:txBody>
      </p:sp>
    </p:spTree>
    <p:extLst>
      <p:ext uri="{BB962C8B-B14F-4D97-AF65-F5344CB8AC3E}">
        <p14:creationId xmlns:p14="http://schemas.microsoft.com/office/powerpoint/2010/main" val="2705664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8"/>
            <a:ext cx="9144000" cy="685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92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just"/>
            <a:r>
              <a:rPr lang="ru-RU" dirty="0"/>
              <a:t>Через отверстия 11 в конусе заднего вала в полость внутри валов КНД поступает воздух, прошедший заднее лабиринтное уплотнение КНД. Далее </a:t>
            </a:r>
            <a:r>
              <a:rPr lang="ru-RU" dirty="0" smtClean="0"/>
              <a:t>через отверстия </a:t>
            </a:r>
            <a:r>
              <a:rPr lang="ru-RU" dirty="0"/>
              <a:t>14 воздух </a:t>
            </a:r>
            <a:r>
              <a:rPr lang="ru-RU" dirty="0" err="1"/>
              <a:t>наддувает</a:t>
            </a:r>
            <a:r>
              <a:rPr lang="ru-RU" dirty="0"/>
              <a:t> переднее уплотнение КНД (лабиринт 34) и прижимает графитовое кольцо 18 к торцу упорного кольца 19.</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852490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504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Конструкция ВНА позволяет регулировать угол установки лопаток 21 на собранном двигателе и фиксировать их в нужном положении.</a:t>
            </a:r>
          </a:p>
        </p:txBody>
      </p:sp>
      <p:sp>
        <p:nvSpPr>
          <p:cNvPr id="2" name="Заголовок 1"/>
          <p:cNvSpPr>
            <a:spLocks noGrp="1"/>
          </p:cNvSpPr>
          <p:nvPr>
            <p:ph type="title"/>
          </p:nvPr>
        </p:nvSpPr>
        <p:spPr/>
        <p:txBody>
          <a:bodyPr>
            <a:normAutofit fontScale="90000"/>
          </a:bodyPr>
          <a:lstStyle/>
          <a:p>
            <a:r>
              <a:rPr lang="ru-RU" dirty="0"/>
              <a:t>2 Конструкция и работа ВНА КНД</a:t>
            </a:r>
            <a:r>
              <a:rPr lang="ru-RU" dirty="0" smtClean="0"/>
              <a:t>.</a:t>
            </a:r>
            <a:endParaRPr lang="ru-RU" dirty="0"/>
          </a:p>
        </p:txBody>
      </p:sp>
    </p:spTree>
    <p:extLst>
      <p:ext uri="{BB962C8B-B14F-4D97-AF65-F5344CB8AC3E}">
        <p14:creationId xmlns:p14="http://schemas.microsoft.com/office/powerpoint/2010/main" val="688705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0"/>
            <a:ext cx="73448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582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507288" cy="6669360"/>
          </a:xfrm>
        </p:spPr>
        <p:txBody>
          <a:bodyPr>
            <a:normAutofit fontScale="92500" lnSpcReduction="10000"/>
          </a:bodyPr>
          <a:lstStyle/>
          <a:p>
            <a:pPr algn="just"/>
            <a:r>
              <a:rPr lang="ru-RU" dirty="0"/>
              <a:t>Лопатки 21 устанавливаются верхними цапфами в отверстия в </a:t>
            </a:r>
            <a:r>
              <a:rPr lang="ru-RU" dirty="0" smtClean="0"/>
              <a:t>наружном кольце </a:t>
            </a:r>
            <a:r>
              <a:rPr lang="ru-RU" dirty="0"/>
              <a:t>1 и нижними цапфами - в отверстия во внутреннем кольце 34. При </a:t>
            </a:r>
            <a:r>
              <a:rPr lang="ru-RU" dirty="0" smtClean="0"/>
              <a:t>этом на </a:t>
            </a:r>
            <a:r>
              <a:rPr lang="ru-RU" dirty="0"/>
              <a:t>нижние цапфы устанавливают втулки 35, а на верхние цапфы - шайбы 22 </a:t>
            </a:r>
            <a:r>
              <a:rPr lang="ru-RU" dirty="0" smtClean="0"/>
              <a:t>и рычаги </a:t>
            </a:r>
            <a:r>
              <a:rPr lang="ru-RU" dirty="0"/>
              <a:t>24 со втулками 23. Рычаги 24,54 выступами соединены с пазами </a:t>
            </a:r>
            <a:r>
              <a:rPr lang="ru-RU" dirty="0" smtClean="0"/>
              <a:t>на верхних </a:t>
            </a:r>
            <a:r>
              <a:rPr lang="ru-RU" dirty="0"/>
              <a:t>цапфах лопаток и зафиксированы гайками 56, 55. Радиальное перемещение лопаток ограничено буртиками рычагов и шайбами 22. Кольцо 34 - разъёмное в плоскости, проходит через оси радиальных отверстий под лопатки. </a:t>
            </a:r>
            <a:r>
              <a:rPr lang="ru-RU" dirty="0" smtClean="0"/>
              <a:t>В окружном </a:t>
            </a:r>
            <a:r>
              <a:rPr lang="ru-RU" dirty="0"/>
              <a:t>направлении кольцо зафиксировано на корпусе штифтом 46. </a:t>
            </a:r>
            <a:r>
              <a:rPr lang="ru-RU" dirty="0" smtClean="0"/>
              <a:t>Втулки 23</a:t>
            </a:r>
            <a:r>
              <a:rPr lang="ru-RU" dirty="0"/>
              <a:t>, 35, 57 выполняют роль подшипников скольжения. Рычаги 24 через шарнирные подшипники и штыри 26 соединены с синхронизирующим кольцом 25.</a:t>
            </a:r>
          </a:p>
        </p:txBody>
      </p:sp>
    </p:spTree>
    <p:extLst>
      <p:ext uri="{BB962C8B-B14F-4D97-AF65-F5344CB8AC3E}">
        <p14:creationId xmlns:p14="http://schemas.microsoft.com/office/powerpoint/2010/main" val="3567213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23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разъеме синхронизирующего кольца установлена на четырех болтах 48 соединительная планка 47. Десятью катками 30, установленными во втулки кронштейнов 31, обеспечивается концентричное положение синхронизирующего</a:t>
            </a:r>
          </a:p>
          <a:p>
            <a:r>
              <a:rPr lang="ru-RU" dirty="0"/>
              <a:t>кольца относительно наружного кольца 1</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084057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063"/>
            <a:ext cx="6732240" cy="692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458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a:t>Втулки кронштейнов 31 обеспечивают свободное вращение и осевое перемещение катков 30. Со штырем соединительной планки 47 через Шарнирный подшипник соединен приводной рычаг, 54, на котором имеется хвостовик, выполняющий роль стрелки. На наружном кольце корпуса приварены две бобышки 73, Кронштейны 76 </a:t>
            </a:r>
            <a:r>
              <a:rPr lang="ru-RU" dirty="0" smtClean="0"/>
              <a:t>фиксируются на </a:t>
            </a:r>
            <a:r>
              <a:rPr lang="ru-RU" dirty="0" err="1" smtClean="0"/>
              <a:t>бобьшках</a:t>
            </a:r>
            <a:r>
              <a:rPr lang="ru-RU" dirty="0" smtClean="0"/>
              <a:t> </a:t>
            </a:r>
            <a:r>
              <a:rPr lang="ru-RU" dirty="0"/>
              <a:t>двумя штифтами 80 и крепятся двумя винтами 74.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81410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1 Конструкция ротора КНД.</a:t>
            </a:r>
          </a:p>
          <a:p>
            <a:r>
              <a:rPr lang="ru-RU" dirty="0"/>
              <a:t>2 Конструкция и работа ВНА КНД.</a:t>
            </a:r>
          </a:p>
          <a:p>
            <a:r>
              <a:rPr lang="ru-RU" dirty="0"/>
              <a:t>3 Конструкция и работа КПВ КНД.</a:t>
            </a:r>
          </a:p>
        </p:txBody>
      </p:sp>
      <p:sp>
        <p:nvSpPr>
          <p:cNvPr id="2" name="Заголовок 1"/>
          <p:cNvSpPr>
            <a:spLocks noGrp="1"/>
          </p:cNvSpPr>
          <p:nvPr>
            <p:ph type="title"/>
          </p:nvPr>
        </p:nvSpPr>
        <p:spPr/>
        <p:txBody>
          <a:bodyPr/>
          <a:lstStyle/>
          <a:p>
            <a:r>
              <a:rPr lang="ru-RU" dirty="0" smtClean="0"/>
              <a:t>Вопросы</a:t>
            </a:r>
            <a:endParaRPr lang="ru-RU" dirty="0"/>
          </a:p>
        </p:txBody>
      </p:sp>
    </p:spTree>
    <p:extLst>
      <p:ext uri="{BB962C8B-B14F-4D97-AF65-F5344CB8AC3E}">
        <p14:creationId xmlns:p14="http://schemas.microsoft.com/office/powerpoint/2010/main" val="556431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36" t="5146" r="16961" b="7362"/>
          <a:stretch/>
        </p:blipFill>
        <p:spPr bwMode="auto">
          <a:xfrm>
            <a:off x="1" y="15225"/>
            <a:ext cx="9148864" cy="684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21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Все детали переднего корпуса, обтекатель 20, лопатки 21, синхронизирующее кольцо 25, рычаги 24, кронштейны 31 и 76, переходник 51 и </a:t>
            </a:r>
            <a:r>
              <a:rPr lang="ru-RU" dirty="0" smtClean="0"/>
              <a:t>трубопроводы 19</a:t>
            </a:r>
            <a:r>
              <a:rPr lang="ru-RU" dirty="0"/>
              <a:t>, 64 и.67 выполнены из титанового сплава, кольцо 34 - из </a:t>
            </a:r>
            <a:r>
              <a:rPr lang="ru-RU" dirty="0" smtClean="0"/>
              <a:t>алюминиевого сплава</a:t>
            </a:r>
            <a:r>
              <a:rPr lang="ru-RU" dirty="0"/>
              <a:t>, остальные детали ВНА - из стали</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337666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Для обеспечения устойчивой работы компрессора низкого давления предусмотрено три КПВ за III ступенью КНД. Основные детали клапана: корпус </a:t>
            </a:r>
            <a:r>
              <a:rPr lang="ru-RU" dirty="0" smtClean="0"/>
              <a:t>1 </a:t>
            </a:r>
            <a:r>
              <a:rPr lang="ru-RU" dirty="0"/>
              <a:t>крышка 3, поршень 2.</a:t>
            </a:r>
          </a:p>
        </p:txBody>
      </p:sp>
      <p:sp>
        <p:nvSpPr>
          <p:cNvPr id="2" name="Заголовок 1"/>
          <p:cNvSpPr>
            <a:spLocks noGrp="1"/>
          </p:cNvSpPr>
          <p:nvPr>
            <p:ph type="title"/>
          </p:nvPr>
        </p:nvSpPr>
        <p:spPr/>
        <p:txBody>
          <a:bodyPr>
            <a:normAutofit fontScale="90000"/>
          </a:bodyPr>
          <a:lstStyle/>
          <a:p>
            <a:r>
              <a:rPr lang="ru-RU" dirty="0"/>
              <a:t>3 Конструкция и работа КПВ КНД</a:t>
            </a:r>
            <a:r>
              <a:rPr lang="ru-RU" dirty="0" smtClean="0"/>
              <a:t>.</a:t>
            </a:r>
            <a:endParaRPr lang="ru-RU" dirty="0"/>
          </a:p>
        </p:txBody>
      </p:sp>
    </p:spTree>
    <p:extLst>
      <p:ext uri="{BB962C8B-B14F-4D97-AF65-F5344CB8AC3E}">
        <p14:creationId xmlns:p14="http://schemas.microsoft.com/office/powerpoint/2010/main" val="416003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747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47" y="43952"/>
            <a:ext cx="9229402" cy="681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268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algn="just"/>
            <a:r>
              <a:rPr lang="ru-RU" dirty="0"/>
              <a:t>Крышка 3 клапана представляет собой коническую тарелку с развитым полым хвостовиком в центре. Внутренний диаметр полого </a:t>
            </a:r>
            <a:r>
              <a:rPr lang="ru-RU" dirty="0" smtClean="0"/>
              <a:t>хвостовика служит </a:t>
            </a:r>
            <a:r>
              <a:rPr lang="ru-RU" dirty="0"/>
              <a:t>для центровки крышки на хвостовике корпуса, по наружному </a:t>
            </a:r>
            <a:r>
              <a:rPr lang="ru-RU" dirty="0" smtClean="0"/>
              <a:t>– работает внутреннее </a:t>
            </a:r>
            <a:r>
              <a:rPr lang="ru-RU" dirty="0"/>
              <a:t>уплотнение поршня клапана. Хвостовик крышки у основания </a:t>
            </a:r>
            <a:r>
              <a:rPr lang="ru-RU" dirty="0" smtClean="0"/>
              <a:t>имеет четыре </a:t>
            </a:r>
            <a:r>
              <a:rPr lang="ru-RU" dirty="0"/>
              <a:t>отверстия, через которые из полого хвостовика корпуса воздух поступает в рабочую полость 6 клапана.</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785393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4413"/>
            <a:ext cx="9156469"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756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По наружному диаметру крышка имеет место для посадки элементов наружного уплотнения поршня. В центральной части на крышке выполнены: посадочный поясок для центровки секторной пружины 7 наружного уплотнения </a:t>
            </a:r>
            <a:r>
              <a:rPr lang="ru-RU" dirty="0" smtClean="0"/>
              <a:t>и канавка </a:t>
            </a:r>
            <a:r>
              <a:rPr lang="ru-RU" dirty="0"/>
              <a:t>для фиксирующего разжимного кольца 5.</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301956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56468"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404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Сверху крышки 3 установлена крышка - экран 4, которая служит для образования поверхности тракта 11 контура непосредственно над клапаном. </a:t>
            </a:r>
            <a:r>
              <a:rPr lang="ru-RU" dirty="0" smtClean="0"/>
              <a:t>Крышка экран </a:t>
            </a:r>
            <a:r>
              <a:rPr lang="ru-RU" dirty="0"/>
              <a:t>4, крышка 3 и корпус стянуты одной шпилькой и </a:t>
            </a:r>
            <a:r>
              <a:rPr lang="ru-RU" dirty="0" err="1"/>
              <a:t>самоконтрящейся</a:t>
            </a:r>
            <a:r>
              <a:rPr lang="ru-RU" dirty="0"/>
              <a:t> </a:t>
            </a:r>
            <a:r>
              <a:rPr lang="ru-RU" dirty="0" smtClean="0"/>
              <a:t>гайкой.</a:t>
            </a:r>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077747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algn="just"/>
            <a:r>
              <a:rPr lang="ru-RU" dirty="0"/>
              <a:t>Ротор </a:t>
            </a:r>
            <a:r>
              <a:rPr lang="ru-RU" dirty="0" smtClean="0"/>
              <a:t>- шести ступенчатый, </a:t>
            </a:r>
            <a:r>
              <a:rPr lang="ru-RU" dirty="0"/>
              <a:t>диско-барабанной </a:t>
            </a:r>
            <a:r>
              <a:rPr lang="ru-RU" dirty="0" smtClean="0"/>
              <a:t>конструкции, состоит </a:t>
            </a:r>
            <a:r>
              <a:rPr lang="ru-RU" dirty="0"/>
              <a:t>из следующих основных деталей</a:t>
            </a:r>
            <a:r>
              <a:rPr lang="ru-RU" dirty="0" smtClean="0"/>
              <a:t>: </a:t>
            </a:r>
            <a:r>
              <a:rPr lang="ru-RU" dirty="0"/>
              <a:t>рабочего колеса 1 ступени I, </a:t>
            </a:r>
            <a:r>
              <a:rPr lang="ru-RU" dirty="0" smtClean="0"/>
              <a:t>рабочего колеса </a:t>
            </a:r>
            <a:r>
              <a:rPr lang="ru-RU" dirty="0"/>
              <a:t>2 ступени II, рабочего колеса 3 ступени V, сварной секции 7 рабочих колес IV, V и VI ступеней; переднего вала 15, заднего вала 12, переднего лабиринта 34, заднего лабиринта 9 с зубчатым венцом 10 являющийся </a:t>
            </a:r>
            <a:r>
              <a:rPr lang="ru-RU" dirty="0" smtClean="0"/>
              <a:t>индуктором для </a:t>
            </a:r>
            <a:r>
              <a:rPr lang="ru-RU" dirty="0"/>
              <a:t>датчика замера оборотов ротора КНД бесконтактным способом.</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913627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56469"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322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96752"/>
            <a:ext cx="8229600" cy="5661248"/>
          </a:xfrm>
        </p:spPr>
        <p:txBody>
          <a:bodyPr>
            <a:normAutofit fontScale="92500" lnSpcReduction="20000"/>
          </a:bodyPr>
          <a:lstStyle/>
          <a:p>
            <a:pPr algn="just"/>
            <a:r>
              <a:rPr lang="ru-RU" dirty="0"/>
              <a:t>При достижении определенного значения суммарной степени сжатия автомат управления </a:t>
            </a:r>
            <a:r>
              <a:rPr lang="ru-RU" dirty="0" smtClean="0"/>
              <a:t>клапанами перепуска </a:t>
            </a:r>
            <a:r>
              <a:rPr lang="ru-RU" dirty="0"/>
              <a:t>открывает доступ воздуху из-за IV ступени КВД в рабочую </a:t>
            </a:r>
            <a:r>
              <a:rPr lang="ru-RU" dirty="0" smtClean="0"/>
              <a:t>полость 6</a:t>
            </a:r>
            <a:r>
              <a:rPr lang="ru-RU" dirty="0"/>
              <a:t>. Под давлением этого воздуха поршень перемещается вниз до упора в седловину на корпусе. Тем самым перекрывается проход воздуху в окнах между ребрами из ресивера наружу. Предотвращение утечек воздуха из рабочей </a:t>
            </a:r>
            <a:r>
              <a:rPr lang="ru-RU" dirty="0" smtClean="0"/>
              <a:t>полости клапана </a:t>
            </a:r>
            <a:r>
              <a:rPr lang="ru-RU" dirty="0"/>
              <a:t>достигается с помощью наружного и внутреннего уплотнения поршня</a:t>
            </a:r>
            <a:r>
              <a:rPr lang="ru-RU" dirty="0" smtClean="0"/>
              <a:t>.</a:t>
            </a:r>
          </a:p>
          <a:p>
            <a:pPr algn="just"/>
            <a:r>
              <a:rPr lang="ru-RU" dirty="0"/>
              <a:t>Для открытия клапана воздух из рабочей полости стравливается, и </a:t>
            </a:r>
            <a:r>
              <a:rPr lang="ru-RU" dirty="0" smtClean="0"/>
              <a:t>поршень под </a:t>
            </a:r>
            <a:r>
              <a:rPr lang="ru-RU" dirty="0"/>
              <a:t>действием пружины 15 и аэродинамических сил перемещается в </a:t>
            </a:r>
            <a:r>
              <a:rPr lang="ru-RU" dirty="0" smtClean="0"/>
              <a:t>верхнее положение</a:t>
            </a:r>
            <a:r>
              <a:rPr lang="ru-RU" dirty="0"/>
              <a:t>, открывая выход воздуху из ресивера наружу.</a:t>
            </a:r>
          </a:p>
        </p:txBody>
      </p:sp>
      <p:sp>
        <p:nvSpPr>
          <p:cNvPr id="2" name="Заголовок 1"/>
          <p:cNvSpPr>
            <a:spLocks noGrp="1"/>
          </p:cNvSpPr>
          <p:nvPr>
            <p:ph type="title"/>
          </p:nvPr>
        </p:nvSpPr>
        <p:spPr>
          <a:xfrm>
            <a:off x="467544" y="116632"/>
            <a:ext cx="8229600" cy="864096"/>
          </a:xfrm>
        </p:spPr>
        <p:txBody>
          <a:bodyPr/>
          <a:lstStyle/>
          <a:p>
            <a:endParaRPr lang="ru-RU" dirty="0"/>
          </a:p>
        </p:txBody>
      </p:sp>
    </p:spTree>
    <p:extLst>
      <p:ext uri="{BB962C8B-B14F-4D97-AF65-F5344CB8AC3E}">
        <p14:creationId xmlns:p14="http://schemas.microsoft.com/office/powerpoint/2010/main" val="2674344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Элементы наружного уплотнения смонтированы на крышке клапана. </a:t>
            </a:r>
            <a:r>
              <a:rPr lang="ru-RU" dirty="0" smtClean="0"/>
              <a:t>Ими являются</a:t>
            </a:r>
            <a:r>
              <a:rPr lang="ru-RU" dirty="0"/>
              <a:t>: фторопластовая манжета 8, распорная пружина 9, кольцо 10 и секторная пружина 7.</a:t>
            </a:r>
          </a:p>
        </p:txBody>
      </p:sp>
      <p:sp>
        <p:nvSpPr>
          <p:cNvPr id="2" name="Заголовок 1"/>
          <p:cNvSpPr>
            <a:spLocks noGrp="1"/>
          </p:cNvSpPr>
          <p:nvPr>
            <p:ph type="title"/>
          </p:nvPr>
        </p:nvSpPr>
        <p:spPr/>
        <p:txBody>
          <a:bodyPr/>
          <a:lstStyle/>
          <a:p>
            <a:endParaRPr lang="ru-RU"/>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97660"/>
            <a:ext cx="5268744" cy="276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385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Корпус 1, крышка 3, поршень 2, крышка - экран 4 выполнены из титанового</a:t>
            </a:r>
          </a:p>
          <a:p>
            <a:r>
              <a:rPr lang="ru-RU" dirty="0"/>
              <a:t>сплава, остальные детали - из стали</a:t>
            </a:r>
          </a:p>
        </p:txBody>
      </p:sp>
      <p:sp>
        <p:nvSpPr>
          <p:cNvPr id="2" name="Заголовок 1"/>
          <p:cNvSpPr>
            <a:spLocks noGrp="1"/>
          </p:cNvSpPr>
          <p:nvPr>
            <p:ph type="title"/>
          </p:nvPr>
        </p:nvSpPr>
        <p:spPr/>
        <p:txBody>
          <a:bodyPr/>
          <a:lstStyle/>
          <a:p>
            <a:endParaRPr lang="ru-RU" dirty="0"/>
          </a:p>
        </p:txBody>
      </p:sp>
    </p:spTree>
    <p:extLst>
      <p:ext uri="{BB962C8B-B14F-4D97-AF65-F5344CB8AC3E}">
        <p14:creationId xmlns:p14="http://schemas.microsoft.com/office/powerpoint/2010/main" val="4143896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256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just"/>
            <a:r>
              <a:rPr lang="ru-RU" dirty="0"/>
              <a:t>Каждое рабочее колесо ротора состоит из диска и рабочих лопаток, установленных в ободе диска с помощью замков типа "ласточкин хвост". От </a:t>
            </a:r>
            <a:r>
              <a:rPr lang="ru-RU" dirty="0" smtClean="0"/>
              <a:t>осевого перемещения </a:t>
            </a:r>
            <a:r>
              <a:rPr lang="ru-RU" dirty="0"/>
              <a:t>лопатки зафиксированы пластинчатыми замками.</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8966054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0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719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pPr algn="just"/>
            <a:r>
              <a:rPr lang="ru-RU" dirty="0"/>
              <a:t>Ротор компрессора низкого давления имеет три болтовых соединения; фланец переднего лабиринта, диск I ступени и фланец диска II ступени </a:t>
            </a:r>
            <a:r>
              <a:rPr lang="ru-RU" dirty="0" smtClean="0"/>
              <a:t>стянуты шестнадцатью </a:t>
            </a:r>
            <a:r>
              <a:rPr lang="ru-RU" dirty="0"/>
              <a:t>призонными болтами; фланец диска II ступени, диск III </a:t>
            </a:r>
            <a:r>
              <a:rPr lang="ru-RU" dirty="0" smtClean="0"/>
              <a:t>ступени, фланец </a:t>
            </a:r>
            <a:r>
              <a:rPr lang="ru-RU" dirty="0"/>
              <a:t>конической диафрагмы переднего вала и фланец секции дисков </a:t>
            </a:r>
            <a:r>
              <a:rPr lang="ru-RU" dirty="0" smtClean="0"/>
              <a:t>стянуты двадцатью </a:t>
            </a:r>
            <a:r>
              <a:rPr lang="ru-RU" dirty="0"/>
              <a:t>призонным и болтами; задний фланец переднего вала, диск VI ступени, фланец заднего вала, фланец заднего лабиринта стянуты двадцатью призонными болтами.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514165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150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022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ru-RU" dirty="0"/>
              <a:t>На оболочках барабана ротора между дисками выполнены гребешки межступенчатых воздушных лабиринтных уплотнений по два на каждую ступень. </a:t>
            </a:r>
            <a:r>
              <a:rPr lang="ru-RU" dirty="0" smtClean="0"/>
              <a:t>В этих </a:t>
            </a:r>
            <a:r>
              <a:rPr lang="ru-RU" dirty="0"/>
              <a:t>же оболочках в местах перехода к ободу диска имеются отверстия А </a:t>
            </a:r>
            <a:r>
              <a:rPr lang="ru-RU" dirty="0" smtClean="0"/>
              <a:t>по одному </a:t>
            </a:r>
            <a:r>
              <a:rPr lang="ru-RU" dirty="0"/>
              <a:t>в каждом промежутке между соседними дисками для выброса </a:t>
            </a:r>
            <a:r>
              <a:rPr lang="ru-RU" dirty="0" smtClean="0"/>
              <a:t>незначительного </a:t>
            </a:r>
            <a:r>
              <a:rPr lang="ru-RU" dirty="0"/>
              <a:t>количества </a:t>
            </a:r>
            <a:r>
              <a:rPr lang="ru-RU" dirty="0" smtClean="0"/>
              <a:t>масла из внутренне полости ротора. </a:t>
            </a:r>
          </a:p>
          <a:p>
            <a:pPr marL="0" indent="0">
              <a:buNone/>
            </a:pPr>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304828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1393</TotalTime>
  <Words>973</Words>
  <Application>Microsoft Office PowerPoint</Application>
  <PresentationFormat>Экран (4:3)</PresentationFormat>
  <Paragraphs>33</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Открытая</vt:lpstr>
      <vt:lpstr>Тема 2 Компрессор и его ТО.</vt:lpstr>
      <vt:lpstr>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Конструкция и работа ВНА КНД.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Конструкция и работа КПВ КНД.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Компрессор и его ТО.</dc:title>
  <dc:creator>HAMELEON</dc:creator>
  <cp:lastModifiedBy>HAMELEON</cp:lastModifiedBy>
  <cp:revision>25</cp:revision>
  <dcterms:created xsi:type="dcterms:W3CDTF">2021-07-04T08:34:27Z</dcterms:created>
  <dcterms:modified xsi:type="dcterms:W3CDTF">2021-07-06T07:53:55Z</dcterms:modified>
</cp:coreProperties>
</file>