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0" r:id="rId10"/>
    <p:sldId id="261" r:id="rId11"/>
    <p:sldId id="269" r:id="rId12"/>
    <p:sldId id="262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2 Компрессор и его ТО.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056"/>
            <a:ext cx="7044432" cy="648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Передняя опора ротора вентилятора - шариковый радиально </a:t>
            </a:r>
            <a:r>
              <a:rPr lang="ru-RU" dirty="0" smtClean="0"/>
              <a:t>– упорный  </a:t>
            </a:r>
            <a:r>
              <a:rPr lang="ru-RU" dirty="0"/>
              <a:t>подшипник 38 с разрезной внутренней обоймой.</a:t>
            </a:r>
          </a:p>
          <a:p>
            <a:r>
              <a:rPr lang="ru-RU" dirty="0"/>
              <a:t>На наружную обойму шарикоподшипника напрессованы взаимно зафиксированные кольца 35 и 40, а последнее выступом фиксирует обойму от </a:t>
            </a:r>
            <a:r>
              <a:rPr lang="ru-RU" dirty="0" smtClean="0"/>
              <a:t>про ворота </a:t>
            </a:r>
            <a:r>
              <a:rPr lang="ru-RU" dirty="0"/>
              <a:t>относительно стакана подшипника 17. Между стаканом подшипника 17 </a:t>
            </a:r>
            <a:r>
              <a:rPr lang="ru-RU" dirty="0" smtClean="0"/>
              <a:t>и кольцами </a:t>
            </a:r>
            <a:r>
              <a:rPr lang="ru-RU" dirty="0"/>
              <a:t>35 и 40 предусмотрена замкнутая полость 9, ограниченная </a:t>
            </a:r>
            <a:r>
              <a:rPr lang="ru-RU" dirty="0" smtClean="0"/>
              <a:t>масло уплотнительными </a:t>
            </a:r>
            <a:r>
              <a:rPr lang="ru-RU" dirty="0"/>
              <a:t>кольцами, 39. При работе двигателя указанная полость заполняется маслом из маслосистемы двигателя, образуя масляный демпфер, который снижает динамические нагрузки, передающиеся на корпус двигателя </a:t>
            </a:r>
            <a:r>
              <a:rPr lang="ru-RU" dirty="0" smtClean="0"/>
              <a:t>от вращающегося </a:t>
            </a:r>
            <a:r>
              <a:rPr lang="ru-RU" dirty="0"/>
              <a:t>ротора.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476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212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осевом направлении перемещение наружной обоймы ограничивается форсуночным кольцом 19, закрепленным на стакане подшипника 17 шпильками и</a:t>
            </a:r>
          </a:p>
          <a:p>
            <a:pPr marL="0" indent="0">
              <a:buNone/>
            </a:pPr>
            <a:r>
              <a:rPr lang="ru-RU" dirty="0" err="1"/>
              <a:t>самоконтрящими</a:t>
            </a:r>
            <a:r>
              <a:rPr lang="ru-RU" dirty="0"/>
              <a:t> гайками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56107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15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 тонкостенному корпусу опоры 10 заклепками крепится втулка для центровки графитовых колец 41 </a:t>
            </a:r>
            <a:r>
              <a:rPr lang="ru-RU" dirty="0" err="1"/>
              <a:t>безрасходного</a:t>
            </a:r>
            <a:r>
              <a:rPr lang="ru-RU" dirty="0"/>
              <a:t> уплотнения.</a:t>
            </a:r>
          </a:p>
          <a:p>
            <a:pPr algn="just"/>
            <a:r>
              <a:rPr lang="ru-RU" dirty="0"/>
              <a:t>Сверху корпуса помещается экран 16, который своим фланцем стыкуется </a:t>
            </a:r>
            <a:r>
              <a:rPr lang="ru-RU" dirty="0" smtClean="0"/>
              <a:t>с фланцем </a:t>
            </a:r>
            <a:r>
              <a:rPr lang="ru-RU" dirty="0"/>
              <a:t>корпуса опоры 10, а цилиндрическим пояском напрессован на переднюю часть корпуса.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63398"/>
            <a:ext cx="5370934" cy="31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4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Сверху корпуса помещается экран 16, который своим фланцем стыкуется </a:t>
            </a:r>
            <a:r>
              <a:rPr lang="ru-RU" dirty="0" smtClean="0"/>
              <a:t>с фланцем </a:t>
            </a:r>
            <a:r>
              <a:rPr lang="ru-RU" dirty="0"/>
              <a:t>корпуса опоры 10, а цилиндрическим пояском напрессован на переднюю часть корпуса.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Обогрев воздушно-тепловой  </a:t>
            </a:r>
            <a:r>
              <a:rPr lang="ru-RU" dirty="0"/>
              <a:t>работает за счёт растапливания льда </a:t>
            </a:r>
            <a:r>
              <a:rPr lang="ru-RU" dirty="0" smtClean="0"/>
              <a:t>теплым воздухом отобранного </a:t>
            </a:r>
            <a:r>
              <a:rPr lang="ru-RU" dirty="0"/>
              <a:t>от </a:t>
            </a:r>
            <a:r>
              <a:rPr lang="ru-RU" dirty="0" smtClean="0"/>
              <a:t>(</a:t>
            </a:r>
            <a:r>
              <a:rPr lang="ru-RU" dirty="0" smtClean="0"/>
              <a:t>КВД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Горячий  воздух проходит через внутреннюю полости ротора вентилятора и попадает в  </a:t>
            </a:r>
            <a:r>
              <a:rPr lang="ru-RU" dirty="0" err="1" smtClean="0"/>
              <a:t>дифлетрор</a:t>
            </a:r>
            <a:r>
              <a:rPr lang="ru-RU" dirty="0" smtClean="0"/>
              <a:t>. После воздух выходит через радиальные отверстия и обогревает корневую часть рабочих лапоток.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Обогрев кока и лопаток вентилятора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7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" y="1966913"/>
            <a:ext cx="8924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допускаются:</a:t>
            </a:r>
          </a:p>
          <a:p>
            <a:r>
              <a:rPr lang="ru-RU" dirty="0"/>
              <a:t>- трещины;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вмятины </a:t>
            </a:r>
            <a:r>
              <a:rPr lang="ru-RU" dirty="0" smtClean="0"/>
              <a:t>глубиной </a:t>
            </a:r>
            <a:r>
              <a:rPr lang="ru-RU" dirty="0"/>
              <a:t>более </a:t>
            </a:r>
            <a:r>
              <a:rPr lang="ru-RU" dirty="0" smtClean="0"/>
              <a:t>2мм;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нарушение </a:t>
            </a:r>
            <a:r>
              <a:rPr lang="ru-RU" dirty="0" err="1"/>
              <a:t>контровки</a:t>
            </a:r>
            <a:r>
              <a:rPr lang="ru-RU" dirty="0"/>
              <a:t> болтов;</a:t>
            </a:r>
          </a:p>
          <a:p>
            <a:r>
              <a:rPr lang="ru-RU" dirty="0"/>
              <a:t>- </a:t>
            </a:r>
            <a:r>
              <a:rPr lang="ru-RU" dirty="0" smtClean="0"/>
              <a:t>разрушение сварных </a:t>
            </a:r>
            <a:r>
              <a:rPr lang="ru-RU" dirty="0"/>
              <a:t>швов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нарушение металлизации;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нарушение лакокрасочного покрытия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ослабление заклепочных соединений; </a:t>
            </a:r>
            <a:endParaRPr lang="ru-RU" dirty="0" smtClean="0"/>
          </a:p>
          <a:p>
            <a:r>
              <a:rPr lang="ru-RU" smtClean="0"/>
              <a:t>- </a:t>
            </a:r>
            <a:r>
              <a:rPr lang="ru-RU" dirty="0"/>
              <a:t>наличие посторонних предметов в </a:t>
            </a:r>
            <a:r>
              <a:rPr lang="ru-RU"/>
              <a:t>канале</a:t>
            </a:r>
            <a:r>
              <a:rPr lang="ru-RU" smtClean="0"/>
              <a:t>;</a:t>
            </a:r>
          </a:p>
          <a:p>
            <a:r>
              <a:rPr lang="ru-RU" smtClean="0"/>
              <a:t> </a:t>
            </a:r>
            <a:r>
              <a:rPr lang="ru-RU" dirty="0"/>
              <a:t>- отставание внутренней стеклотканевой обшивки канала.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Неисправности вентилятора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2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 Конструкция ротора вентилятора.</a:t>
            </a:r>
          </a:p>
          <a:p>
            <a:pPr algn="just"/>
            <a:r>
              <a:rPr lang="ru-RU" dirty="0"/>
              <a:t>2 </a:t>
            </a:r>
            <a:r>
              <a:rPr lang="ru-RU" dirty="0" smtClean="0"/>
              <a:t>Конструкция </a:t>
            </a:r>
            <a:r>
              <a:rPr lang="ru-RU" dirty="0"/>
              <a:t>узла опоры вентилятора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3 Обогрев кока и лопаток вентилятора.</a:t>
            </a:r>
          </a:p>
          <a:p>
            <a:pPr algn="just"/>
            <a:r>
              <a:rPr lang="ru-RU" dirty="0"/>
              <a:t>4 Неисправности вентилятора.</a:t>
            </a:r>
          </a:p>
          <a:p>
            <a:pPr algn="just"/>
            <a:r>
              <a:rPr lang="ru-RU" dirty="0"/>
              <a:t>5 ТО вентилятора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 ТО вентилятора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Ротор вентилятора </a:t>
            </a:r>
            <a:r>
              <a:rPr lang="ru-RU" sz="3600" dirty="0" smtClean="0"/>
              <a:t> </a:t>
            </a:r>
            <a:r>
              <a:rPr lang="ru-RU" sz="3600" dirty="0"/>
              <a:t>- одноступенчатый, консольного типа, состоит из рабочего колеса, содержащего диск 8 и 29 лопаток 12, вала 25 со втулкой 20 и кока 1 с трубой 49 и распределителем горячего воздуха 52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Конструкция ротора вентилятора.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Рабочее колесо сочленяется с валом болтами 44 и гайками 46, законтренными попарно шайбами 45.</a:t>
            </a:r>
          </a:p>
          <a:p>
            <a:r>
              <a:rPr lang="ru-RU" dirty="0"/>
              <a:t>Лопатки крепятся к диску замком типа "ласточкин хвост", от осевого перемещения зафиксированы спереди упорным фланцем 3, сзади - буртом 14 на диске 8, в который упираются ребра жесткости 13 </a:t>
            </a:r>
            <a:r>
              <a:rPr lang="ru-RU" dirty="0" err="1" smtClean="0"/>
              <a:t>кромлевых</a:t>
            </a:r>
            <a:r>
              <a:rPr lang="ru-RU" dirty="0" smtClean="0"/>
              <a:t> </a:t>
            </a:r>
            <a:r>
              <a:rPr lang="ru-RU" dirty="0"/>
              <a:t>частей лопаток.</a:t>
            </a:r>
          </a:p>
          <a:p>
            <a:r>
              <a:rPr lang="ru-RU" dirty="0"/>
              <a:t>Упорный фланец 3 центрируется по диску и крепится к нему 29 болтами</a:t>
            </a:r>
            <a:r>
              <a:rPr lang="ru-RU" dirty="0" smtClean="0"/>
              <a:t>.</a:t>
            </a:r>
          </a:p>
          <a:p>
            <a:r>
              <a:rPr lang="ru-RU" dirty="0"/>
              <a:t>Диск вентилятора на торцах обода имеет бурты с радиальными отверстиями, в которые устанавливаются балансировочные грузы 15, выполненные в виде секторов, или балансировочные заклепки 47. Крепление грузов осуществлено заклепками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1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"/>
            <a:ext cx="9144000" cy="68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Вал </a:t>
            </a:r>
            <a:r>
              <a:rPr lang="ru-RU" dirty="0"/>
              <a:t>25 ротора вентилятора - полый, ступенчатый, передним фланцем центрируется с ответным фланцем диска 8.</a:t>
            </a:r>
          </a:p>
          <a:p>
            <a:r>
              <a:rPr lang="ru-RU" dirty="0"/>
              <a:t>На валу 18 устанавливается с натягом переходная втулка 20, на которой выполнено посадочное место под вращающиеся детали передней опоры </a:t>
            </a:r>
            <a:r>
              <a:rPr lang="ru-RU" dirty="0" smtClean="0"/>
              <a:t>ротора вентилятора </a:t>
            </a:r>
            <a:r>
              <a:rPr lang="ru-RU" dirty="0"/>
              <a:t>и зубчатый венец индуктора 21 для замера оборотов, ротора вентилятора бесконтактным способом</a:t>
            </a:r>
            <a:r>
              <a:rPr lang="ru-RU" dirty="0" smtClean="0"/>
              <a:t>.</a:t>
            </a:r>
          </a:p>
          <a:p>
            <a:r>
              <a:rPr lang="ru-RU" dirty="0"/>
              <a:t>Хвостовик вала имеет посадочное место под вал турбины вентилятора </a:t>
            </a:r>
            <a:r>
              <a:rPr lang="ru-RU" dirty="0" smtClean="0"/>
              <a:t>ряд отверстий</a:t>
            </a:r>
            <a:r>
              <a:rPr lang="ru-RU" dirty="0"/>
              <a:t>, проточек, шлицы и резьбу, назначение которых описано в </a:t>
            </a:r>
            <a:r>
              <a:rPr lang="ru-RU" dirty="0" smtClean="0"/>
              <a:t>разделе турбин</a:t>
            </a:r>
            <a:r>
              <a:rPr lang="ru-RU" dirty="0"/>
              <a:t>.</a:t>
            </a:r>
          </a:p>
          <a:p>
            <a:r>
              <a:rPr lang="ru-RU" dirty="0"/>
              <a:t>Кроме того, на валу устанавливаются упорное кольцо 22, </a:t>
            </a:r>
            <a:r>
              <a:rPr lang="ru-RU" dirty="0" smtClean="0"/>
              <a:t>уплотнительное графитовое </a:t>
            </a:r>
            <a:r>
              <a:rPr lang="ru-RU" dirty="0"/>
              <a:t>кольцо 23 и гайка 24, зафиксированная отгибкой в пазы вала. </a:t>
            </a:r>
            <a:r>
              <a:rPr lang="ru-RU" dirty="0" smtClean="0"/>
              <a:t>Эти детали </a:t>
            </a:r>
            <a:r>
              <a:rPr lang="ru-RU" dirty="0"/>
              <a:t>служат уплотнением между ротором вентилятора и втулкой 32 , разделяющим масляную полость опоры вентилятора и </a:t>
            </a:r>
            <a:r>
              <a:rPr lang="ru-RU" dirty="0" err="1"/>
              <a:t>межвальную</a:t>
            </a:r>
            <a:r>
              <a:rPr lang="ru-RU" dirty="0"/>
              <a:t> воздушную полость.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" y="1801248"/>
            <a:ext cx="9131587" cy="32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Кок 1  </a:t>
            </a:r>
            <a:r>
              <a:rPr lang="ru-RU" dirty="0"/>
              <a:t>вентилятора - сварной конструкции, состоит из обтекателя 55, дефлектора 54, наружного фланца 5 и внутреннего фланца 53, к </a:t>
            </a:r>
            <a:r>
              <a:rPr lang="ru-RU" dirty="0" smtClean="0"/>
              <a:t>которому  болтами 50 крепятся распределитель 52 и труба 49 подвода горячего воздуха.</a:t>
            </a:r>
          </a:p>
          <a:p>
            <a:pPr algn="just"/>
            <a:r>
              <a:rPr lang="ru-RU" dirty="0" smtClean="0"/>
              <a:t>Обтекатель </a:t>
            </a:r>
            <a:r>
              <a:rPr lang="ru-RU" dirty="0"/>
              <a:t>совместно с дефлектором образует канал 2, по которому </a:t>
            </a:r>
            <a:r>
              <a:rPr lang="ru-RU" dirty="0" smtClean="0"/>
              <a:t>горячий воздух </a:t>
            </a:r>
            <a:r>
              <a:rPr lang="ru-RU" dirty="0"/>
              <a:t>подводится на обогрев </a:t>
            </a:r>
            <a:r>
              <a:rPr lang="ru-RU" dirty="0" smtClean="0"/>
              <a:t>кока.</a:t>
            </a:r>
          </a:p>
          <a:p>
            <a:pPr algn="just"/>
            <a:r>
              <a:rPr lang="ru-RU" dirty="0"/>
              <a:t>Кок крепится к упорному фланцу 3 рабочего </a:t>
            </a:r>
            <a:r>
              <a:rPr lang="ru-RU" dirty="0" smtClean="0"/>
              <a:t>колеса.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4341</TotalTime>
  <Words>649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Тема 2 Компрессор и его ТО.</vt:lpstr>
      <vt:lpstr>Вопросы </vt:lpstr>
      <vt:lpstr>1 Конструкция ротора вентилятора.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Обогрев кока и лопаток вентилятора.</vt:lpstr>
      <vt:lpstr>Презентация PowerPoint</vt:lpstr>
      <vt:lpstr>4 Неисправности вентилятора.</vt:lpstr>
      <vt:lpstr>5 ТО вентилятора.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Компрессор и его ТО.</dc:title>
  <dc:creator>HAMELEON</dc:creator>
  <cp:lastModifiedBy>HAMELEON</cp:lastModifiedBy>
  <cp:revision>26</cp:revision>
  <dcterms:created xsi:type="dcterms:W3CDTF">2021-07-03T11:05:45Z</dcterms:created>
  <dcterms:modified xsi:type="dcterms:W3CDTF">2021-09-05T07:44:59Z</dcterms:modified>
</cp:coreProperties>
</file>