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9" r:id="rId10"/>
    <p:sldId id="272" r:id="rId11"/>
    <p:sldId id="263" r:id="rId12"/>
    <p:sldId id="273" r:id="rId13"/>
    <p:sldId id="265" r:id="rId14"/>
    <p:sldId id="266" r:id="rId15"/>
    <p:sldId id="270" r:id="rId16"/>
    <p:sldId id="271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EEC9-04DB-4487-8DC1-1858E8858B76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936CB-B6A3-40ED-90E0-41B724AD62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55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Сотопласты</a:t>
            </a:r>
            <a:r>
              <a:rPr lang="ru-RU" dirty="0" smtClean="0"/>
              <a:t> – это утеплители, выпускаемые в виде гофрированных полотен, изготовленных из стеклянной и хлопчатобумажной ткани либо просто бумаги, пропитанной антипиреном и полимерным компонентом.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936CB-B6A3-40ED-90E0-41B724AD626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Тема 2 Компрессор и его ТО.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Занятие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68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480"/>
            <a:ext cx="9170868" cy="691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внутреннюю поверхность корпуса 2, выполненного из титанового </a:t>
            </a:r>
            <a:r>
              <a:rPr lang="ru-RU" dirty="0" smtClean="0"/>
              <a:t>сплава, в </a:t>
            </a:r>
            <a:r>
              <a:rPr lang="ru-RU" dirty="0"/>
              <a:t>зоне рабочих лопаток вентилятора нанесено прирабатываемое покрытие 3.</a:t>
            </a:r>
          </a:p>
          <a:p>
            <a:pPr marL="0" indent="0">
              <a:buNone/>
            </a:pPr>
            <a:r>
              <a:rPr lang="ru-RU" dirty="0"/>
              <a:t>Для повышения прочности и жесткости на внешнюю поверхность корпуса методом намотки нанесен углепластик 4.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верхней правой части корпуса приклепана бобышка для крепления приемника полного давления воздуха системы регулирования.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нижней части приклепаны два кронштейна крепления тяг управления двигателем.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 Конструкция статора вентилятора (корпус и СА).</a:t>
            </a:r>
          </a:p>
        </p:txBody>
      </p:sp>
    </p:spTree>
    <p:extLst>
      <p:ext uri="{BB962C8B-B14F-4D97-AF65-F5344CB8AC3E}">
        <p14:creationId xmlns:p14="http://schemas.microsoft.com/office/powerpoint/2010/main" val="178074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" y="23873"/>
            <a:ext cx="914400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64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ru-RU" dirty="0"/>
              <a:t>Спрямляющий аппарат выравнивает воздушный поток за рабочим </a:t>
            </a:r>
            <a:r>
              <a:rPr lang="ru-RU" dirty="0" smtClean="0"/>
              <a:t>колесом .</a:t>
            </a:r>
          </a:p>
          <a:p>
            <a:r>
              <a:rPr lang="ru-RU" dirty="0" smtClean="0"/>
              <a:t>Аппарат  </a:t>
            </a:r>
            <a:r>
              <a:rPr lang="ru-RU" dirty="0"/>
              <a:t>состоит из наружного 2 и внутреннего 17 колец, семи панелей </a:t>
            </a:r>
            <a:r>
              <a:rPr lang="ru-RU" dirty="0" err="1" smtClean="0"/>
              <a:t>шумоглушения</a:t>
            </a:r>
            <a:r>
              <a:rPr lang="ru-RU" dirty="0" smtClean="0"/>
              <a:t> </a:t>
            </a:r>
            <a:r>
              <a:rPr lang="ru-RU" dirty="0"/>
              <a:t>4 и 49 лопаток 7. </a:t>
            </a:r>
            <a:r>
              <a:rPr lang="ru-RU" dirty="0" smtClean="0"/>
              <a:t>Наружное кольцо </a:t>
            </a:r>
            <a:r>
              <a:rPr lang="ru-RU" dirty="0"/>
              <a:t>2 состоит из кожуха и приваренных к нему переднего и заднего фланцев</a:t>
            </a:r>
            <a:r>
              <a:rPr lang="ru-RU" dirty="0" smtClean="0"/>
              <a:t>.</a:t>
            </a:r>
          </a:p>
          <a:p>
            <a:r>
              <a:rPr lang="ru-RU" dirty="0"/>
              <a:t>Передний  фланце корпуса,  для крепления самолетного воздухозаборника, задним фланцем корпус для крепления  болтовым соединением к спрямляющему </a:t>
            </a:r>
            <a:r>
              <a:rPr lang="ru-RU" dirty="0" smtClean="0"/>
              <a:t>аппарату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3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Снаружи к кольцу приклепаны две бобышки 6, отверстия в которых закрыты заглушками. Отверстия выполняют роль окон при осмотре рабочих лопаток КНД с помощью оптического прибора. Для повышения жесткости на наружную поверхность кольца 2 методом намотки нанесен углепластик 5.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20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Каждая панель </a:t>
            </a:r>
            <a:r>
              <a:rPr lang="ru-RU" dirty="0" err="1"/>
              <a:t>шумоглушения</a:t>
            </a:r>
            <a:r>
              <a:rPr lang="ru-RU" dirty="0"/>
              <a:t> 4 крепится к наружному кольцу с </a:t>
            </a:r>
            <a:r>
              <a:rPr lang="ru-RU" dirty="0" smtClean="0"/>
              <a:t>помощью 14 </a:t>
            </a:r>
            <a:r>
              <a:rPr lang="ru-RU" dirty="0"/>
              <a:t>болтов 3 </a:t>
            </a:r>
            <a:r>
              <a:rPr lang="ru-RU" dirty="0" smtClean="0"/>
              <a:t>с </a:t>
            </a:r>
            <a:r>
              <a:rPr lang="ru-RU" dirty="0"/>
              <a:t>гайками и шайбами и кроме этого, </a:t>
            </a:r>
            <a:r>
              <a:rPr lang="ru-RU" dirty="0" smtClean="0"/>
              <a:t>по периметру </a:t>
            </a:r>
            <a:r>
              <a:rPr lang="ru-RU" dirty="0"/>
              <a:t>наружной поверхности - с </a:t>
            </a:r>
            <a:r>
              <a:rPr lang="ru-RU" dirty="0" smtClean="0"/>
              <a:t>помощью </a:t>
            </a:r>
            <a:r>
              <a:rPr lang="ru-RU" dirty="0"/>
              <a:t>клея. Стыки между панелями заполнены </a:t>
            </a:r>
            <a:r>
              <a:rPr lang="ru-RU" dirty="0" smtClean="0"/>
              <a:t>герметикой 12</a:t>
            </a:r>
          </a:p>
          <a:p>
            <a:r>
              <a:rPr lang="ru-RU" dirty="0"/>
              <a:t>Панель </a:t>
            </a:r>
            <a:r>
              <a:rPr lang="ru-RU" dirty="0" err="1"/>
              <a:t>шумоглушения</a:t>
            </a:r>
            <a:r>
              <a:rPr lang="ru-RU" dirty="0"/>
              <a:t> 4 состоит из кожуха 9, стеклопластика </a:t>
            </a:r>
            <a:r>
              <a:rPr lang="ru-RU" dirty="0" smtClean="0"/>
              <a:t>11 </a:t>
            </a:r>
            <a:r>
              <a:rPr lang="ru-RU" dirty="0"/>
              <a:t>и </a:t>
            </a:r>
            <a:r>
              <a:rPr lang="ru-RU" dirty="0" smtClean="0"/>
              <a:t>полимерного </a:t>
            </a:r>
            <a:r>
              <a:rPr lang="ru-RU" dirty="0" err="1"/>
              <a:t>сотопласта</a:t>
            </a:r>
            <a:r>
              <a:rPr lang="ru-RU" dirty="0"/>
              <a:t> 10, соединенных между собой клеем.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9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786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Спрямляющая лопатка 7 имеет приваренные наружную 15 и внутреннюю </a:t>
            </a:r>
            <a:r>
              <a:rPr lang="ru-RU" dirty="0" smtClean="0"/>
              <a:t>16 полки</a:t>
            </a:r>
            <a:r>
              <a:rPr lang="ru-RU" dirty="0"/>
              <a:t>. С помощью двух винтов 13, заворачиваемых в </a:t>
            </a:r>
            <a:r>
              <a:rPr lang="ru-RU" dirty="0" err="1"/>
              <a:t>самоконтрящиеся</a:t>
            </a:r>
            <a:r>
              <a:rPr lang="ru-RU" dirty="0"/>
              <a:t> </a:t>
            </a:r>
            <a:r>
              <a:rPr lang="ru-RU" dirty="0" smtClean="0"/>
              <a:t>гайки 14</a:t>
            </a:r>
            <a:r>
              <a:rPr lang="ru-RU" dirty="0"/>
              <a:t>, которые запрессованы в наружное кольцо 2, каждая лопатка крепится к наружному кольцу, </a:t>
            </a:r>
            <a:r>
              <a:rPr lang="ru-RU" dirty="0" smtClean="0"/>
              <a:t>центрируется </a:t>
            </a:r>
            <a:r>
              <a:rPr lang="ru-RU" dirty="0"/>
              <a:t>по его внутренней поверхности с помощью точно обработанных участков наружной поверхности полки 15. Внутренними полками 16 лопатки вставлены в прямоугольные осевые пазы внутреннего </a:t>
            </a:r>
            <a:r>
              <a:rPr lang="ru-RU" dirty="0" smtClean="0"/>
              <a:t>кольца 17</a:t>
            </a:r>
            <a:r>
              <a:rPr lang="ru-RU" dirty="0"/>
              <a:t>. К заднему торцу этого кольца с помощью заклепок крепится кольцо 8, центрирующее кожух 6 КНД.</a:t>
            </a:r>
          </a:p>
        </p:txBody>
      </p:sp>
    </p:spTree>
    <p:extLst>
      <p:ext uri="{BB962C8B-B14F-4D97-AF65-F5344CB8AC3E}">
        <p14:creationId xmlns:p14="http://schemas.microsoft.com/office/powerpoint/2010/main" val="411267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44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9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Назначение, требования и основные </a:t>
            </a:r>
            <a:r>
              <a:rPr lang="ru-RU" dirty="0" smtClean="0"/>
              <a:t>узлы компрессора</a:t>
            </a:r>
            <a:r>
              <a:rPr lang="ru-RU" dirty="0"/>
              <a:t>.</a:t>
            </a:r>
          </a:p>
          <a:p>
            <a:r>
              <a:rPr lang="ru-RU" dirty="0"/>
              <a:t>2 Назначение, тип и основные </a:t>
            </a:r>
            <a:r>
              <a:rPr lang="ru-RU" dirty="0" smtClean="0"/>
              <a:t>узлы вентилятора</a:t>
            </a:r>
            <a:r>
              <a:rPr lang="ru-RU" dirty="0"/>
              <a:t>.</a:t>
            </a:r>
          </a:p>
          <a:p>
            <a:r>
              <a:rPr lang="ru-RU" dirty="0"/>
              <a:t>3 Конструкция статора вентилятора (</a:t>
            </a:r>
            <a:r>
              <a:rPr lang="ru-RU" dirty="0" smtClean="0"/>
              <a:t>корпус и </a:t>
            </a:r>
            <a:r>
              <a:rPr lang="ru-RU" dirty="0"/>
              <a:t>СА).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7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Компрессор </a:t>
            </a:r>
            <a:r>
              <a:rPr lang="ru-RU" dirty="0"/>
              <a:t>двигателя - трехкаскадный, состоит из вентилятора, компрессора низкого давления (КНД) и компрессора высокого давления (КВД</a:t>
            </a:r>
            <a:r>
              <a:rPr lang="ru-RU" dirty="0" smtClean="0"/>
              <a:t>).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Вентилятор </a:t>
            </a:r>
            <a:r>
              <a:rPr lang="ru-RU" dirty="0"/>
              <a:t>предназначен для приращения энергии воздуха, проходящего через второй контур двигателя, и для предварительного поджатия воздуха, поступающего в первый контур </a:t>
            </a:r>
            <a:r>
              <a:rPr lang="ru-RU" dirty="0" smtClean="0"/>
              <a:t>двигателя</a:t>
            </a:r>
            <a:endParaRPr lang="ru-RU" dirty="0"/>
          </a:p>
          <a:p>
            <a:r>
              <a:rPr lang="ru-RU" b="1" dirty="0" smtClean="0"/>
              <a:t>КНД </a:t>
            </a:r>
            <a:r>
              <a:rPr lang="ru-RU" b="1" dirty="0"/>
              <a:t>и КВД </a:t>
            </a:r>
            <a:r>
              <a:rPr lang="ru-RU" dirty="0"/>
              <a:t>предназначены для сжатия воздуха, проходящего через </a:t>
            </a:r>
            <a:r>
              <a:rPr lang="ru-RU" dirty="0" smtClean="0"/>
              <a:t>первый контур </a:t>
            </a:r>
            <a:r>
              <a:rPr lang="ru-RU" dirty="0"/>
              <a:t>двигателя, и подачи этого воздуха в камеру сгорания.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Назначение, требования и основные узлы компрессора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82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Вентилятор имеет одну сверхзвуковую студень, </a:t>
            </a:r>
          </a:p>
          <a:p>
            <a:r>
              <a:rPr lang="ru-RU" dirty="0" smtClean="0"/>
              <a:t>КНД </a:t>
            </a:r>
            <a:r>
              <a:rPr lang="ru-RU" dirty="0"/>
              <a:t>имеет 6 ступеней, причем первые три ступени - околозвуковые, а остальные - дозвуковые.</a:t>
            </a:r>
          </a:p>
          <a:p>
            <a:r>
              <a:rPr lang="ru-RU" dirty="0"/>
              <a:t>КВД имеет 7 дозвуковых ступеней.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09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Основными узлами каждого каскада являются ротор и статор. Все три ротора механически не связаны между собой и вращаются с разными числами оборотов.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6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Требования, предъявляемые к компрессорам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обеспечение заданного секундного расхода воздуха </a:t>
            </a:r>
            <a:r>
              <a:rPr lang="ru-RU" dirty="0" err="1"/>
              <a:t>Gв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обеспечение заданной степени повышения давления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обеспечение заданного </a:t>
            </a:r>
            <a:r>
              <a:rPr lang="ru-RU" dirty="0" err="1"/>
              <a:t>кпд</a:t>
            </a:r>
            <a:r>
              <a:rPr lang="ru-RU" dirty="0"/>
              <a:t> (экономичность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- надежность устойчивой работы в заданном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обеспечение - живучесть диапазоне n.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обеспечение заданного ресурса </a:t>
            </a:r>
            <a:endParaRPr lang="ru-RU" dirty="0" smtClean="0"/>
          </a:p>
          <a:p>
            <a:r>
              <a:rPr lang="ru-RU" dirty="0" smtClean="0"/>
              <a:t>- контроле пригодность </a:t>
            </a:r>
          </a:p>
          <a:p>
            <a:r>
              <a:rPr lang="ru-RU" dirty="0" smtClean="0"/>
              <a:t>- пожаробезопасность</a:t>
            </a:r>
          </a:p>
          <a:p>
            <a:r>
              <a:rPr lang="ru-RU" dirty="0" smtClean="0"/>
              <a:t> </a:t>
            </a:r>
            <a:r>
              <a:rPr lang="ru-RU" dirty="0"/>
              <a:t>- минимальная масса и габариты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технологичность производства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эксплуатационная технологичность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минимальная себестоимость производства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экологические ограничения (по шуму)</a:t>
            </a:r>
          </a:p>
        </p:txBody>
      </p:sp>
    </p:spTree>
    <p:extLst>
      <p:ext uri="{BB962C8B-B14F-4D97-AF65-F5344CB8AC3E}">
        <p14:creationId xmlns:p14="http://schemas.microsoft.com/office/powerpoint/2010/main" val="364221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Вентилятор  предназначен для приращения энергии воздуха, проходящего через второй контур двигателя, и для предварительного поджатия воздуха, поступающего в первый контур двигателя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Вентилятор </a:t>
            </a:r>
            <a:r>
              <a:rPr lang="ru-RU" dirty="0" smtClean="0">
                <a:solidFill>
                  <a:srgbClr val="FF0000"/>
                </a:solidFill>
              </a:rPr>
              <a:t>состоит из одной сверхзвуковой ступени.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 Назначение, тип и основные узлы вентилятора.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6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ротора </a:t>
            </a:r>
            <a:r>
              <a:rPr lang="ru-RU" dirty="0"/>
              <a:t>1 </a:t>
            </a:r>
          </a:p>
          <a:p>
            <a:r>
              <a:rPr lang="ru-RU" dirty="0" smtClean="0"/>
              <a:t>Вращающегося  кока </a:t>
            </a:r>
            <a:r>
              <a:rPr lang="ru-RU" dirty="0"/>
              <a:t>10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передней опоры 8 ротора </a:t>
            </a:r>
            <a:endParaRPr lang="ru-RU" dirty="0" smtClean="0"/>
          </a:p>
          <a:p>
            <a:r>
              <a:rPr lang="ru-RU" dirty="0" smtClean="0"/>
              <a:t> шарикоподшипника </a:t>
            </a:r>
            <a:r>
              <a:rPr lang="ru-RU" dirty="0"/>
              <a:t>9 </a:t>
            </a:r>
          </a:p>
          <a:p>
            <a:r>
              <a:rPr lang="ru-RU" dirty="0"/>
              <a:t>статора вентилятора (В статор входят корпус 2 и спрямляющий аппарат </a:t>
            </a:r>
            <a:r>
              <a:rPr lang="ru-RU" dirty="0" smtClean="0"/>
              <a:t>5)</a:t>
            </a:r>
          </a:p>
          <a:p>
            <a:r>
              <a:rPr lang="ru-RU" dirty="0" smtClean="0"/>
              <a:t>Воздуха проводящая </a:t>
            </a:r>
            <a:r>
              <a:rPr lang="ru-RU" dirty="0"/>
              <a:t>труба.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Узел вентилятора состоит из </a:t>
            </a:r>
          </a:p>
        </p:txBody>
      </p:sp>
    </p:spTree>
    <p:extLst>
      <p:ext uri="{BB962C8B-B14F-4D97-AF65-F5344CB8AC3E}">
        <p14:creationId xmlns:p14="http://schemas.microsoft.com/office/powerpoint/2010/main" val="14056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" y="23873"/>
            <a:ext cx="9144001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20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1217</TotalTime>
  <Words>655</Words>
  <Application>Microsoft Office PowerPoint</Application>
  <PresentationFormat>Экран (4:3)</PresentationFormat>
  <Paragraphs>51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Тема 2 Компрессор и его ТО. </vt:lpstr>
      <vt:lpstr>Презентация PowerPoint</vt:lpstr>
      <vt:lpstr>Назначение, требования и основные узлы компрессора.</vt:lpstr>
      <vt:lpstr>Презентация PowerPoint</vt:lpstr>
      <vt:lpstr>Презентация PowerPoint</vt:lpstr>
      <vt:lpstr>Презентация PowerPoint</vt:lpstr>
      <vt:lpstr>2 Назначение, тип и основные узлы вентилятора. </vt:lpstr>
      <vt:lpstr>Узел вентилятора состоит из </vt:lpstr>
      <vt:lpstr>Презентация PowerPoint</vt:lpstr>
      <vt:lpstr>Презентация PowerPoint</vt:lpstr>
      <vt:lpstr>3 Конструкция статора вентилятора (корпус и СА).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Компрессор и его ТО. </dc:title>
  <dc:creator>HAMELEON</dc:creator>
  <cp:lastModifiedBy>HAMELEON</cp:lastModifiedBy>
  <cp:revision>18</cp:revision>
  <dcterms:created xsi:type="dcterms:W3CDTF">2021-07-02T15:08:50Z</dcterms:created>
  <dcterms:modified xsi:type="dcterms:W3CDTF">2021-09-02T15:55:57Z</dcterms:modified>
</cp:coreProperties>
</file>