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64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Газовые турбины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неразборное соединение </a:t>
            </a:r>
            <a:br>
              <a:rPr lang="ru-RU" dirty="0" smtClean="0"/>
            </a:br>
            <a:r>
              <a:rPr lang="ru-RU" dirty="0" smtClean="0"/>
              <a:t>диска с валом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Прессовое </a:t>
            </a:r>
          </a:p>
          <a:p>
            <a:r>
              <a:rPr lang="ru-RU" dirty="0" smtClean="0"/>
              <a:t>Цельное </a:t>
            </a:r>
          </a:p>
          <a:p>
            <a:r>
              <a:rPr lang="ru-RU" dirty="0" err="1" smtClean="0"/>
              <a:t>Сварне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Разборные соединения дисков между собой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 соединения нашли </a:t>
            </a:r>
            <a:r>
              <a:rPr lang="ru-RU" dirty="0" err="1" smtClean="0"/>
              <a:t>болле</a:t>
            </a:r>
            <a:r>
              <a:rPr lang="ru-RU" dirty="0" smtClean="0"/>
              <a:t> широкое применение, чем неразборные особенно в многоступенчатых  турбинах.  </a:t>
            </a:r>
          </a:p>
          <a:p>
            <a:r>
              <a:rPr lang="ru-RU" dirty="0" smtClean="0"/>
              <a:t>Треугольные шлицы.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Неразборные соединения дисков между собой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Силовыми кольцами </a:t>
            </a:r>
          </a:p>
          <a:p>
            <a:r>
              <a:rPr lang="ru-RU" dirty="0" smtClean="0"/>
              <a:t>Сваркой </a:t>
            </a:r>
          </a:p>
          <a:p>
            <a:pPr>
              <a:buNone/>
            </a:pPr>
            <a:r>
              <a:rPr lang="ru-RU" dirty="0" smtClean="0"/>
              <a:t>Недостаток статор должен быть разборным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Самостоятельно </a:t>
            </a:r>
            <a:r>
              <a:rPr lang="ru-RU" smtClean="0"/>
              <a:t>из книги.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47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1.Конструкция валов и дисков турбин.</a:t>
            </a:r>
          </a:p>
          <a:p>
            <a:r>
              <a:rPr lang="ru-RU" dirty="0" smtClean="0"/>
              <a:t>2.Соединение дисков с валом и между собой</a:t>
            </a:r>
          </a:p>
          <a:p>
            <a:r>
              <a:rPr lang="ru-RU" dirty="0" smtClean="0"/>
              <a:t>3.Силы, действующие на элементы ротора и вызываемые ими напряжения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Ротор турбины состоит из вала, дисков и рабочих лопаток.  Число дисков зависит от числа ступеней. </a:t>
            </a:r>
          </a:p>
          <a:p>
            <a:pPr marL="514350" indent="-514350">
              <a:buNone/>
            </a:pPr>
            <a:r>
              <a:rPr lang="ru-RU" dirty="0" smtClean="0"/>
              <a:t>Конструктивные особенности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Роторы турбины выполняется   дисковыми  или </a:t>
            </a:r>
            <a:r>
              <a:rPr lang="ru-RU" dirty="0" err="1" smtClean="0"/>
              <a:t>барабанно</a:t>
            </a:r>
            <a:r>
              <a:rPr lang="ru-RU" dirty="0" smtClean="0"/>
              <a:t> дисковым.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Роторы турбины размещаются на двух самостоятельных опорах  или на одной опоре общей с компрессором.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Ротор турбины зависит от способа соединения дисков с валом. (разборные, неразборные)  </a:t>
            </a:r>
          </a:p>
          <a:p>
            <a:pPr marL="514350" indent="-514350"/>
            <a:r>
              <a:rPr lang="ru-RU" dirty="0" smtClean="0"/>
              <a:t>Разборный хорош в ремонте но плох в балансировке.</a:t>
            </a:r>
          </a:p>
          <a:p>
            <a:pPr marL="514350" indent="-514350"/>
            <a:r>
              <a:rPr lang="ru-RU" dirty="0" smtClean="0"/>
              <a:t>Неразборный  сложен в сборке имеют  малый ресурс.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Диски турбины служат  для размещение рабочих  лопаток передачи  крутящего момента валу.   </a:t>
            </a:r>
          </a:p>
          <a:p>
            <a:r>
              <a:rPr lang="ru-RU" dirty="0"/>
              <a:t>Н</a:t>
            </a:r>
            <a:r>
              <a:rPr lang="ru-RU" dirty="0" smtClean="0"/>
              <a:t>а диске действует динамические напряжения, вызванные колебания и  температурные напряжения.</a:t>
            </a:r>
          </a:p>
          <a:p>
            <a:r>
              <a:rPr lang="ru-RU" dirty="0" smtClean="0"/>
              <a:t>Диски бывают: одновенечные, двухвенечные и составные.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Диски изготавливаются ковкой или горячей штамповкой с последующей механической обработкой. На них делают фланцы или резьбовые бурты для соединения с валом или между собой. Также на дисках есть выступы для уплотнения.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Узлы соединения дисков с валом и между собой передают большие нагрузку от крутящегося и изгибающего  момента и осевых сил. Они работают в условиях повышенной температур,  частых  теплосмен и неравномерного нагрева, действия вибрационных нагрузок, возникающих из-за  неуравновешенности ротора  и  пульсации давления газа.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К узлам  соединения предъявляются повышенные требования: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бладает малой массой. </a:t>
            </a:r>
          </a:p>
          <a:p>
            <a:r>
              <a:rPr lang="ru-RU" sz="3600" dirty="0"/>
              <a:t>Н</a:t>
            </a:r>
            <a:r>
              <a:rPr lang="ru-RU" sz="3600" dirty="0" smtClean="0"/>
              <a:t>адежная передача крутящего момента.</a:t>
            </a:r>
          </a:p>
          <a:p>
            <a:r>
              <a:rPr lang="ru-RU" sz="3600" dirty="0"/>
              <a:t>С</a:t>
            </a:r>
            <a:r>
              <a:rPr lang="ru-RU" sz="3600" dirty="0" smtClean="0"/>
              <a:t>охранять центровку и балансировку ротора при холодном и горячем состояний.</a:t>
            </a:r>
          </a:p>
          <a:p>
            <a:r>
              <a:rPr lang="ru-RU" sz="3600" dirty="0" smtClean="0"/>
              <a:t>Не допускать прогибов. </a:t>
            </a:r>
          </a:p>
          <a:p>
            <a:r>
              <a:rPr lang="ru-RU" sz="3600" dirty="0" smtClean="0"/>
              <a:t>Минимальный нагрев  подшипника.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smtClean="0"/>
              <a:t>азборное </a:t>
            </a:r>
            <a:r>
              <a:rPr lang="ru-RU" dirty="0" smtClean="0"/>
              <a:t>соединение </a:t>
            </a:r>
            <a:br>
              <a:rPr lang="ru-RU" dirty="0" smtClean="0"/>
            </a:br>
            <a:r>
              <a:rPr lang="ru-RU" dirty="0" smtClean="0"/>
              <a:t>диска с валом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Достоинством этого соединения является его малая масса, кроме того, наличие фланца, отделенного от основной массы диска, уменьшает подвод тепла к валу и подшипнику, а отверстия под болты не ослаб­ляют диск.</a:t>
            </a:r>
            <a:endParaRPr lang="en-US" dirty="0" smtClean="0"/>
          </a:p>
          <a:p>
            <a:pPr marL="137160" indent="0">
              <a:buNone/>
            </a:pPr>
            <a:r>
              <a:rPr lang="ru-RU" dirty="0" smtClean="0"/>
              <a:t>Виды соединения:</a:t>
            </a:r>
          </a:p>
          <a:p>
            <a:r>
              <a:rPr lang="ru-RU" dirty="0" smtClean="0"/>
              <a:t>Фланцевые</a:t>
            </a:r>
          </a:p>
          <a:p>
            <a:r>
              <a:rPr lang="ru-RU" dirty="0" smtClean="0"/>
              <a:t>Шлицевые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453</TotalTime>
  <Words>343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Газовые турбины </vt:lpstr>
      <vt:lpstr>Вопросы </vt:lpstr>
      <vt:lpstr>Презентация PowerPoint</vt:lpstr>
      <vt:lpstr>Презентация PowerPoint</vt:lpstr>
      <vt:lpstr>Презентация PowerPoint</vt:lpstr>
      <vt:lpstr>Презентация PowerPoint</vt:lpstr>
      <vt:lpstr>2 вопрос </vt:lpstr>
      <vt:lpstr>Презентация PowerPoint</vt:lpstr>
      <vt:lpstr>Разборное соединение  диска с валом</vt:lpstr>
      <vt:lpstr>неразборное соединение  диска с валом</vt:lpstr>
      <vt:lpstr>Разборные соединения дисков между собой </vt:lpstr>
      <vt:lpstr>Неразборные соединения дисков между собой </vt:lpstr>
      <vt:lpstr>Вопрос 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hameleon</dc:creator>
  <cp:lastModifiedBy>HAMELEON</cp:lastModifiedBy>
  <cp:revision>27</cp:revision>
  <dcterms:created xsi:type="dcterms:W3CDTF">2019-03-24T10:33:41Z</dcterms:created>
  <dcterms:modified xsi:type="dcterms:W3CDTF">2020-04-02T10:52:13Z</dcterms:modified>
</cp:coreProperties>
</file>