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1.5 </a:t>
            </a:r>
            <a:r>
              <a:rPr lang="ru-RU" dirty="0"/>
              <a:t>Газовые турбины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Занятие №1</a:t>
            </a:r>
          </a:p>
        </p:txBody>
      </p:sp>
    </p:spTree>
    <p:extLst>
      <p:ext uri="{BB962C8B-B14F-4D97-AF65-F5344CB8AC3E}">
        <p14:creationId xmlns:p14="http://schemas.microsoft.com/office/powerpoint/2010/main" val="2274870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турбин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Газовые турбины подразделяются по направлению движения газа на радиальные н осевые, </a:t>
            </a:r>
            <a:r>
              <a:rPr lang="ru-RU" dirty="0" smtClean="0"/>
              <a:t> </a:t>
            </a:r>
            <a:r>
              <a:rPr lang="ru-RU" dirty="0"/>
              <a:t>по числу ступеней на одно- и многоступенчатые турбины могут быть одно-, двух- и </a:t>
            </a:r>
            <a:r>
              <a:rPr lang="ru-RU" dirty="0" err="1"/>
              <a:t>трехроторные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(смотреть задание 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32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Они обеспечивают преобразование </a:t>
            </a:r>
            <a:r>
              <a:rPr lang="ru-RU" dirty="0" smtClean="0"/>
              <a:t>энергии газового </a:t>
            </a:r>
            <a:r>
              <a:rPr lang="ru-RU" dirty="0"/>
              <a:t>потока в механическую работу </a:t>
            </a:r>
            <a:r>
              <a:rPr lang="ru-RU" dirty="0" smtClean="0"/>
              <a:t>турбины.</a:t>
            </a:r>
          </a:p>
          <a:p>
            <a:r>
              <a:rPr lang="ru-RU" dirty="0"/>
              <a:t> Рабочие лопатки турбины имеют те же, конструктивные элементы, что </a:t>
            </a:r>
            <a:r>
              <a:rPr lang="ru-RU" dirty="0" smtClean="0"/>
              <a:t>и </a:t>
            </a:r>
            <a:r>
              <a:rPr lang="ru-RU" dirty="0"/>
              <a:t>лопатки компрессора, т. е. замок и профильную часть (перо), но геометрические формы и пропорции их иные. </a:t>
            </a:r>
            <a:endParaRPr lang="ru-RU" dirty="0" smtClean="0"/>
          </a:p>
          <a:p>
            <a:r>
              <a:rPr lang="ru-RU" dirty="0" smtClean="0"/>
              <a:t>Смотреть задание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63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лопатку  турбины  действуют все те же силы что и на лопатку компрессора, но так же действует температурное напряжение.  </a:t>
            </a:r>
          </a:p>
          <a:p>
            <a:r>
              <a:rPr lang="ru-RU" dirty="0" smtClean="0"/>
              <a:t>Температурные </a:t>
            </a:r>
            <a:r>
              <a:rPr lang="ru-RU" dirty="0"/>
              <a:t>напряжения действующие на лопатку турбины, вызываются </a:t>
            </a:r>
            <a:r>
              <a:rPr lang="ru-RU" dirty="0" smtClean="0"/>
              <a:t> </a:t>
            </a:r>
            <a:r>
              <a:rPr lang="ru-RU" dirty="0"/>
              <a:t>неравномерным нагревом. Так, при запуске тонкие кромки профиля прогреваются быстрее средней массивной части. При этом менее нагретые слои, сдерживая расширение более нагретых слоев, вызывают в них напряжения сжатия. В менее нагретых слоях лопатки возникают напряжения растяжения.</a:t>
            </a:r>
          </a:p>
        </p:txBody>
      </p:sp>
    </p:spTree>
    <p:extLst>
      <p:ext uri="{BB962C8B-B14F-4D97-AF65-F5344CB8AC3E}">
        <p14:creationId xmlns:p14="http://schemas.microsoft.com/office/powerpoint/2010/main" val="340948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Охлаждение лопаток в </a:t>
            </a:r>
            <a:r>
              <a:rPr lang="ru-RU" dirty="0" smtClean="0"/>
              <a:t> </a:t>
            </a:r>
            <a:r>
              <a:rPr lang="ru-RU" dirty="0"/>
              <a:t>основном осуществляется воздухом, отбираемым из </a:t>
            </a:r>
            <a:r>
              <a:rPr lang="ru-RU" dirty="0" smtClean="0"/>
              <a:t>компрессора.  Создание </a:t>
            </a:r>
            <a:r>
              <a:rPr lang="ru-RU" dirty="0"/>
              <a:t>удачной конструкции охлаждаемых лопаток связано с большими трудностями конструкционного и технологического порядка: Основными требованиями к </a:t>
            </a:r>
            <a:r>
              <a:rPr lang="ru-RU" dirty="0" smtClean="0"/>
              <a:t>такой лопатке </a:t>
            </a:r>
            <a:r>
              <a:rPr lang="ru-RU" dirty="0"/>
              <a:t>являются:</a:t>
            </a:r>
          </a:p>
          <a:p>
            <a:r>
              <a:rPr lang="ru-RU" dirty="0"/>
              <a:t>а) обеспечение равномерного температурного поля по сечению. Неравномерность поля приводит в появление термических напряжений, которые могут свести к нулю эффект охлаждения </a:t>
            </a:r>
          </a:p>
          <a:p>
            <a:r>
              <a:rPr lang="ru-RU" dirty="0"/>
              <a:t>б) сохранение необходимой прочности и </a:t>
            </a:r>
            <a:r>
              <a:rPr lang="ru-RU" dirty="0" err="1" smtClean="0"/>
              <a:t>вибропрочности</a:t>
            </a:r>
            <a:endParaRPr lang="ru-RU" dirty="0"/>
          </a:p>
          <a:p>
            <a:r>
              <a:rPr lang="ru-RU" dirty="0"/>
              <a:t>в) технологичность конструкции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Смотреть задание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42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Описать типы турбин  в книжке (стр. 99-102)</a:t>
            </a:r>
          </a:p>
          <a:p>
            <a:r>
              <a:rPr lang="ru-RU" dirty="0" smtClean="0"/>
              <a:t>2 Прочесть  (стрю104-105) </a:t>
            </a:r>
            <a:endParaRPr lang="ru-RU" dirty="0"/>
          </a:p>
          <a:p>
            <a:r>
              <a:rPr lang="ru-RU" dirty="0" smtClean="0"/>
              <a:t>3 Описать виды конструкции охлаждающих  лопаток (стр.104-108)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92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Назначение и требован турбинам предъявляемые к турбинам</a:t>
            </a:r>
            <a:br>
              <a:rPr lang="ru-RU" dirty="0"/>
            </a:br>
            <a:r>
              <a:rPr lang="ru-RU" dirty="0"/>
              <a:t>2. Конструктивные схемы турбин и их основные элементы</a:t>
            </a:r>
            <a:br>
              <a:rPr lang="ru-RU" dirty="0"/>
            </a:br>
            <a:r>
              <a:rPr lang="ru-RU" dirty="0"/>
              <a:t>З. Рабочие лопатки, охлаждаемые лопатки.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30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Трубина ГТД – лопаточная машина, в которой происходит отбор части энергии сжатого нагретого газа и преобразование её в механическую энергию вращения ротора, используемую для привода компрессора, вспомогательных агрегатов и воздушного винта (</a:t>
            </a:r>
            <a:r>
              <a:rPr lang="ru-RU" dirty="0" err="1"/>
              <a:t>вТВД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908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и способы их достижения.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Газовая </a:t>
            </a:r>
            <a:r>
              <a:rPr lang="ru-RU" dirty="0"/>
              <a:t>турбина должна иметь возможно больший коэффициент полезного действия , который для выполненных конструкций составляет 0,85 0,93, что обеспечивается оптимальным выбором числа ступеней  турбины и параметров </a:t>
            </a:r>
            <a:r>
              <a:rPr lang="ru-RU" dirty="0" smtClean="0"/>
              <a:t>газа. Поэтому выполняют следующие действия: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тщательной </a:t>
            </a:r>
            <a:r>
              <a:rPr lang="ru-RU" dirty="0"/>
              <a:t>профилировкой лопаток РК и СА и мерами, по предупреждению перетекания газа по длине лопатки и срыва потока с лопаток турбины;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уменьшением </a:t>
            </a:r>
            <a:r>
              <a:rPr lang="ru-RU" dirty="0"/>
              <a:t>потерь на трение путем тщательной обработки поверхности лопаток турбины;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уменьшением </a:t>
            </a:r>
            <a:r>
              <a:rPr lang="ru-RU" dirty="0"/>
              <a:t>перетекания </a:t>
            </a:r>
            <a:r>
              <a:rPr lang="ru-RU" dirty="0" smtClean="0"/>
              <a:t>газа через </a:t>
            </a:r>
            <a:r>
              <a:rPr lang="ru-RU" dirty="0"/>
              <a:t>радиальные зазоры.</a:t>
            </a:r>
          </a:p>
        </p:txBody>
      </p:sp>
    </p:spTree>
    <p:extLst>
      <p:ext uri="{BB962C8B-B14F-4D97-AF65-F5344CB8AC3E}">
        <p14:creationId xmlns:p14="http://schemas.microsoft.com/office/powerpoint/2010/main" val="374405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2.	Необходимая мощность турбины при наименьшей массе и габаритных размерах достигается: </a:t>
            </a:r>
            <a:endParaRPr lang="ru-RU" dirty="0" smtClean="0"/>
          </a:p>
          <a:p>
            <a:r>
              <a:rPr lang="ru-RU" dirty="0" smtClean="0"/>
              <a:t>увеличением </a:t>
            </a:r>
            <a:r>
              <a:rPr lang="ru-RU" dirty="0"/>
              <a:t>температуры газа перед турбиной 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увеличением тепло перепада, зарабатываемого </a:t>
            </a:r>
            <a:r>
              <a:rPr lang="ru-RU" dirty="0"/>
              <a:t>на одной ступени турбины, при одновременном, увеличении окружной скорости на среднем диаметре </a:t>
            </a:r>
            <a:r>
              <a:rPr lang="ru-RU" dirty="0" smtClean="0"/>
              <a:t>рабочего колеса;</a:t>
            </a:r>
          </a:p>
          <a:p>
            <a:r>
              <a:rPr lang="ru-RU" dirty="0" smtClean="0"/>
              <a:t>применением </a:t>
            </a:r>
            <a:r>
              <a:rPr lang="ru-RU" dirty="0"/>
              <a:t>жаропрочных и жаростойких материалов для элементов газовой турбины; </a:t>
            </a:r>
            <a:endParaRPr lang="ru-RU" dirty="0" smtClean="0"/>
          </a:p>
          <a:p>
            <a:r>
              <a:rPr lang="ru-RU" dirty="0" smtClean="0"/>
              <a:t>повышением </a:t>
            </a:r>
            <a:r>
              <a:rPr lang="ru-RU" dirty="0"/>
              <a:t>эффективности конструктивных форм и технологии изготовления элементов турбины</a:t>
            </a:r>
          </a:p>
        </p:txBody>
      </p:sp>
    </p:spTree>
    <p:extLst>
      <p:ext uri="{BB962C8B-B14F-4D97-AF65-F5344CB8AC3E}">
        <p14:creationId xmlns:p14="http://schemas.microsoft.com/office/powerpoint/2010/main" val="111756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3.	Высокая надежность турбины и большой ресурс обеспечиваются: </a:t>
            </a:r>
            <a:endParaRPr lang="ru-RU" dirty="0" smtClean="0"/>
          </a:p>
          <a:p>
            <a:r>
              <a:rPr lang="ru-RU" dirty="0" smtClean="0"/>
              <a:t>применением </a:t>
            </a:r>
            <a:r>
              <a:rPr lang="ru-RU" dirty="0"/>
              <a:t>жаропрочных и жаростойких материалов; </a:t>
            </a:r>
            <a:endParaRPr lang="ru-RU" dirty="0" smtClean="0"/>
          </a:p>
          <a:p>
            <a:r>
              <a:rPr lang="ru-RU" dirty="0" smtClean="0"/>
              <a:t>высоким </a:t>
            </a:r>
            <a:r>
              <a:rPr lang="ru-RU" dirty="0"/>
              <a:t>качеством изготовления деталей и тщательным контролем за состоянием элементов турбины в эксплуатации; </a:t>
            </a:r>
            <a:endParaRPr lang="ru-RU" dirty="0" smtClean="0"/>
          </a:p>
          <a:p>
            <a:r>
              <a:rPr lang="ru-RU" dirty="0" smtClean="0"/>
              <a:t>снижением </a:t>
            </a:r>
            <a:r>
              <a:rPr lang="ru-RU" dirty="0"/>
              <a:t>температуры наиболее нагретых деталей за счет эффективного охлаждения; </a:t>
            </a:r>
            <a:endParaRPr lang="ru-RU" dirty="0" smtClean="0"/>
          </a:p>
          <a:p>
            <a:r>
              <a:rPr lang="ru-RU" dirty="0" smtClean="0"/>
              <a:t>выполнением </a:t>
            </a:r>
            <a:r>
              <a:rPr lang="ru-RU" dirty="0"/>
              <a:t>требований инструкции по эксплуатации двигателя. </a:t>
            </a:r>
          </a:p>
        </p:txBody>
      </p:sp>
    </p:spTree>
    <p:extLst>
      <p:ext uri="{BB962C8B-B14F-4D97-AF65-F5344CB8AC3E}">
        <p14:creationId xmlns:p14="http://schemas.microsoft.com/office/powerpoint/2010/main" val="113876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	Турбина должна быть простой в ремонте. Это важно потому, что стоимость турбины составляет 25…30 % от стоимости двигателя. Турбина должна быть проста по конструкции и обеспечивать возможность осмотра ее наиболее нагруженных деталей в процессе эксплуатации </a:t>
            </a:r>
            <a:r>
              <a:rPr lang="ru-RU" dirty="0" smtClean="0"/>
              <a:t>двигателя.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82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Основными элементами турбины являются ротор и статор. Ротор турбины представляет совокупность вращающихся деталей: </a:t>
            </a:r>
            <a:endParaRPr lang="ru-RU" dirty="0" smtClean="0"/>
          </a:p>
          <a:p>
            <a:r>
              <a:rPr lang="ru-RU" dirty="0" smtClean="0"/>
              <a:t>диски , </a:t>
            </a:r>
          </a:p>
          <a:p>
            <a:r>
              <a:rPr lang="ru-RU" dirty="0" smtClean="0"/>
              <a:t>рабочие лопатки, </a:t>
            </a:r>
          </a:p>
          <a:p>
            <a:r>
              <a:rPr lang="ru-RU" dirty="0" smtClean="0"/>
              <a:t>вал </a:t>
            </a:r>
          </a:p>
          <a:p>
            <a:r>
              <a:rPr lang="ru-RU" dirty="0" smtClean="0"/>
              <a:t>деталей </a:t>
            </a:r>
            <a:r>
              <a:rPr lang="ru-RU" dirty="0"/>
              <a:t>опор,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674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Статор - сочетание неподвижных деталей: </a:t>
            </a:r>
            <a:endParaRPr lang="ru-RU" dirty="0" smtClean="0"/>
          </a:p>
          <a:p>
            <a:r>
              <a:rPr lang="ru-RU" dirty="0" smtClean="0"/>
              <a:t>бандажные </a:t>
            </a:r>
            <a:r>
              <a:rPr lang="ru-RU" dirty="0"/>
              <a:t>кольца, </a:t>
            </a:r>
            <a:endParaRPr lang="ru-RU" dirty="0" smtClean="0"/>
          </a:p>
          <a:p>
            <a:r>
              <a:rPr lang="ru-RU" dirty="0" smtClean="0"/>
              <a:t>сопловые </a:t>
            </a:r>
            <a:r>
              <a:rPr lang="ru-RU" dirty="0"/>
              <a:t>аппараты </a:t>
            </a:r>
            <a:r>
              <a:rPr lang="ru-RU" dirty="0" smtClean="0"/>
              <a:t> </a:t>
            </a:r>
            <a:r>
              <a:rPr lang="ru-RU" dirty="0"/>
              <a:t>корпус, </a:t>
            </a:r>
            <a:endParaRPr lang="ru-RU" dirty="0" smtClean="0"/>
          </a:p>
          <a:p>
            <a:r>
              <a:rPr lang="ru-RU" dirty="0" smtClean="0"/>
              <a:t>элементы </a:t>
            </a:r>
            <a:r>
              <a:rPr lang="ru-RU" dirty="0"/>
              <a:t>уплотнения проточной части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Диск </a:t>
            </a:r>
            <a:r>
              <a:rPr lang="ru-RU" dirty="0"/>
              <a:t>турбины с закрепленными на нем рабочими лопатками называется рабочим колесом (PK). Сопловые лопатки, тем или иным способом связанные в кольцевой набор, образуют сопловой аппарат (СА). Сопловой аппарат и рабочее колесо образуют ступень.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422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109</TotalTime>
  <Words>479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Тема 1.5 Газовые турбины.   </vt:lpstr>
      <vt:lpstr>Вопросы </vt:lpstr>
      <vt:lpstr>Назначение </vt:lpstr>
      <vt:lpstr>Требования и способы их достижения.  </vt:lpstr>
      <vt:lpstr>Презентация PowerPoint</vt:lpstr>
      <vt:lpstr>Презентация PowerPoint</vt:lpstr>
      <vt:lpstr>Презентация PowerPoint</vt:lpstr>
      <vt:lpstr>Вопрос 2</vt:lpstr>
      <vt:lpstr>Презентация PowerPoint</vt:lpstr>
      <vt:lpstr>Типы турбин </vt:lpstr>
      <vt:lpstr>Вопрос 3</vt:lpstr>
      <vt:lpstr>Презентация PowerPoint</vt:lpstr>
      <vt:lpstr>Презентация PowerPoint</vt:lpstr>
      <vt:lpstr>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1.5 Газовые турбины.   </dc:title>
  <dc:creator>HAMELEON</dc:creator>
  <cp:lastModifiedBy>HAMELEON</cp:lastModifiedBy>
  <cp:revision>10</cp:revision>
  <dcterms:created xsi:type="dcterms:W3CDTF">2020-04-02T07:00:08Z</dcterms:created>
  <dcterms:modified xsi:type="dcterms:W3CDTF">2020-04-02T08:59:54Z</dcterms:modified>
</cp:coreProperties>
</file>