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3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Тема 1.1 Силы, действующие на элементы ГТД</a:t>
            </a:r>
            <a:br>
              <a:rPr lang="ru-RU" dirty="0"/>
            </a:br>
            <a:r>
              <a:rPr lang="ru-RU" dirty="0"/>
              <a:t>занятие 1</a:t>
            </a:r>
          </a:p>
        </p:txBody>
      </p:sp>
    </p:spTree>
    <p:extLst>
      <p:ext uri="{BB962C8B-B14F-4D97-AF65-F5344CB8AC3E}">
        <p14:creationId xmlns:p14="http://schemas.microsoft.com/office/powerpoint/2010/main" val="110946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1.Классификация сил, действующих на элементы ГТД.</a:t>
            </a:r>
          </a:p>
          <a:p>
            <a:r>
              <a:rPr lang="ru-RU" dirty="0"/>
              <a:t>2.Газовые силы и вызываемые ими напряжения</a:t>
            </a:r>
          </a:p>
          <a:p>
            <a:r>
              <a:rPr lang="ru-RU" dirty="0"/>
              <a:t>3.Сила тяги двигателя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57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E413169-3F0F-4A3C-B48B-F60CAB74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56356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Классификация сил, действующих на элементы ГТД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14F06C8-C539-44CE-94D5-FA15BE49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1838"/>
            <a:ext cx="8229600" cy="5394326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Силы и моменты сил, действующих на отдельные детали и узлы двигателя, можно классифицировать: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природе возникновения – газовые, инерционные, массовые, температурные, вибрационные;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направлению – радиальные, осевые, окружные: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роду вызываемых деформаций – растягивающие или сжимающие, изгибающие или крутящие.</a:t>
            </a:r>
          </a:p>
        </p:txBody>
      </p:sp>
    </p:spTree>
    <p:extLst>
      <p:ext uri="{BB962C8B-B14F-4D97-AF65-F5344CB8AC3E}">
        <p14:creationId xmlns:p14="http://schemas.microsoft.com/office/powerpoint/2010/main" val="15694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0294AA-2082-4DDE-9EEC-B989F032A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90"/>
            <a:ext cx="8229600" cy="56356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Газовые силы и вызываемые ими напряжения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559E83-2F0F-4973-A6EE-CDBC40420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52552"/>
            <a:ext cx="8229600" cy="5648248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результате взаимодействия воздушного (газового) потока с элементами проточной части – лопатками компрессора и турбины, корпусами входного устройства, компрессора, камеры сгорания, турбины, реактивного сопла – возникают газовые силы и моменты от этих сил, которые вызывают сложный изгиб лопаток в осевом и окружном направлениях, растяжение оболочек корпусов газовоздушного тракта.</a:t>
            </a: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Наибольшую величину газовые силы имеют на режиме допустимой частоты вращения роторов и максимальной скорости полета у земли при низкой температуре окружающей среды, когда расход воздуха через двигатель имеет наибольшее значение. При распределении газовых сил по газовоздушному тракт (рис. 1) на выделенную часть потока, ограниченного сечениями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1-1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2-2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действует давление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площади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ƒ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ƒ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соответственно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61A388F-EB2F-48E6-8950-56E28E4F9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5"/>
          <a:stretch/>
        </p:blipFill>
        <p:spPr bwMode="auto">
          <a:xfrm>
            <a:off x="457200" y="5181600"/>
            <a:ext cx="2359981" cy="14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3C9D1C-457D-49A1-ADE9-E6F54323F5A7}"/>
              </a:ext>
            </a:extLst>
          </p:cNvPr>
          <p:cNvSpPr txBox="1"/>
          <p:nvPr/>
        </p:nvSpPr>
        <p:spPr>
          <a:xfrm>
            <a:off x="533400" y="5257800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Рис. 1</a:t>
            </a:r>
          </a:p>
        </p:txBody>
      </p:sp>
    </p:spTree>
    <p:extLst>
      <p:ext uri="{BB962C8B-B14F-4D97-AF65-F5344CB8AC3E}">
        <p14:creationId xmlns:p14="http://schemas.microsoft.com/office/powerpoint/2010/main" val="67302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1F7E8B-2FB1-4CB6-A755-8C768939B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повороте газового потока на него дополнительно действует равнодействующая сил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 стороны стенок канала. Уравнение количества движения в общем виде для данного случая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 векторная сумма сил, действующих на газовый поток при его движении через проточную часть.</a:t>
            </a: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Проектируя уравнение на осевое направление,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Откуда</a:t>
            </a: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третьему закону Ньютона осевая сила, действующая на стенки канала,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Подставляя это значение, получим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m(C</a:t>
            </a:r>
            <a:r>
              <a:rPr lang="en-US" sz="1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– C</a:t>
            </a:r>
            <a:r>
              <a:rPr lang="en-US" sz="1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динамическое, а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ƒ</a:t>
            </a:r>
            <a:r>
              <a:rPr lang="en-US" sz="1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– p</a:t>
            </a:r>
            <a:r>
              <a:rPr lang="en-US" sz="1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ƒ</a:t>
            </a:r>
            <a:r>
              <a:rPr lang="en-US" sz="1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статическое воздействие потока на проточную часть ГТД и его элементы.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Аналогично определяется радиальная составляющая газовой силы. Результирующая газовая сила, действующая на стенки канала, представляет собой геометрическую сумму двух сил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E746398F-1BC4-4272-96E9-B69B118EB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15871"/>
          <a:stretch/>
        </p:blipFill>
        <p:spPr bwMode="auto">
          <a:xfrm>
            <a:off x="4953000" y="990600"/>
            <a:ext cx="167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550589E8-C3B8-4CAF-8E07-F2875DA09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r="6805"/>
          <a:stretch/>
        </p:blipFill>
        <p:spPr bwMode="auto">
          <a:xfrm>
            <a:off x="5562600" y="1626790"/>
            <a:ext cx="3200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188AC8FE-4FB9-4C96-9370-BB14421F8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" b="13276"/>
          <a:stretch/>
        </p:blipFill>
        <p:spPr bwMode="auto">
          <a:xfrm>
            <a:off x="1295400" y="2007791"/>
            <a:ext cx="2590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8DD9CB0B-153F-458A-B827-FCAFADEEF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20842"/>
            <a:ext cx="2590800" cy="45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967CD3A-657E-4BB9-8ED9-839BCF9C59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4356417"/>
            <a:ext cx="1146147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8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0832AC-05C9-40BE-9462-1160A499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1062"/>
            <a:ext cx="8229600" cy="50323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Сила тяги двигателя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7289DF-0DC3-4594-83F6-0C969230D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21008"/>
            <a:ext cx="8229600" cy="63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осевых усилий между отдельными узлами ТРД счетом направления их воздействия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D40B2AFA-BCE5-4099-ABCB-D36D50097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9"/>
          <a:stretch/>
        </p:blipFill>
        <p:spPr bwMode="auto">
          <a:xfrm>
            <a:off x="457200" y="1041437"/>
            <a:ext cx="8229600" cy="287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F7043B-E3B4-49F8-8244-B1A934CCD588}"/>
              </a:ext>
            </a:extLst>
          </p:cNvPr>
          <p:cNvSpPr txBox="1"/>
          <p:nvPr/>
        </p:nvSpPr>
        <p:spPr>
          <a:xfrm>
            <a:off x="457200" y="3800237"/>
            <a:ext cx="8229600" cy="301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Здесь тяга двигателя представляет собой алгебраическую сумму сил, действующих справа налево (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= 717%) и слева направо (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 =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617%)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номинальной тяги. Как видно из примера, на отдельные узлы ТРД действуют значительные силы, значение которых намного превышает силу тяги. </a:t>
            </a:r>
          </a:p>
          <a:p>
            <a:pPr indent="457200" algn="just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направлению потока действует сумма сил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 –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суммарная сила, знак которой принято считать отрицательным (сила, действующая против потока, положительна, потому что она создает тягу двигателя, в то время как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оказывает противодействие);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вх.у</a:t>
            </a:r>
            <a:r>
              <a:rPr lang="ru-RU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 сила, действующая на ВУ;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ст.т</a:t>
            </a:r>
            <a:r>
              <a:rPr lang="ru-RU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 сила, действующая на статор турбины, а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рот.т</a:t>
            </a:r>
            <a:r>
              <a:rPr lang="ru-RU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 на ротор турбины;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– сила, действующая на реактивное сопло.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B8D77F4F-B191-4DEB-A054-BA3AECEFB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9" r="16789" b="15569"/>
          <a:stretch/>
        </p:blipFill>
        <p:spPr bwMode="auto">
          <a:xfrm>
            <a:off x="5410200" y="5311822"/>
            <a:ext cx="2438399" cy="32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66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E5F332-23D2-47C9-8309-7FAD173F0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Сумма сил, направленная против потока,</a:t>
            </a:r>
          </a:p>
          <a:p>
            <a:pPr marL="0" indent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ст.к</a:t>
            </a:r>
            <a:r>
              <a:rPr lang="ru-RU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рот.к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к.сг</a:t>
            </a:r>
            <a:r>
              <a:rPr lang="ru-RU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 осевые силы, действующие соответственно на статор и ротор компрессора, на камеру сгорания. Положительная разность суммарных сил составляет тягу двигателя, равную 100%.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1E462CAE-9C3F-4284-86E2-F2781E668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05"/>
          <a:stretch/>
        </p:blipFill>
        <p:spPr bwMode="auto">
          <a:xfrm>
            <a:off x="838200" y="1066800"/>
            <a:ext cx="640080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846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116</TotalTime>
  <Words>531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NewsPrint</vt:lpstr>
      <vt:lpstr>Тема 1.1 Силы, действующие на элементы ГТД занятие 1</vt:lpstr>
      <vt:lpstr>Вопросы </vt:lpstr>
      <vt:lpstr>Классификация сил, действующих на элементы ГТД</vt:lpstr>
      <vt:lpstr>Газовые силы и вызываемые ими напряжения</vt:lpstr>
      <vt:lpstr>Презентация PowerPoint</vt:lpstr>
      <vt:lpstr>Сила тяги двигателя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Силы, действующие на элементы ГТД</dc:title>
  <dc:creator>Keene Jeff</dc:creator>
  <cp:lastModifiedBy>HAMELEON</cp:lastModifiedBy>
  <cp:revision>14</cp:revision>
  <dcterms:created xsi:type="dcterms:W3CDTF">2020-03-27T14:26:07Z</dcterms:created>
  <dcterms:modified xsi:type="dcterms:W3CDTF">2020-03-30T08:56:59Z</dcterms:modified>
</cp:coreProperties>
</file>