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Тема 1.8. Системы смазки ГТД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 занятие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0368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Минеральные моторные масла – наиболее простой по технологии производства класс смазочных материалов, где в качестве базы используются нефтепродукты.</a:t>
            </a:r>
          </a:p>
        </p:txBody>
      </p:sp>
    </p:spTree>
    <p:extLst>
      <p:ext uri="{BB962C8B-B14F-4D97-AF65-F5344CB8AC3E}">
        <p14:creationId xmlns:p14="http://schemas.microsoft.com/office/powerpoint/2010/main" val="2308266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Синтетическое масло — это синтез базовых масел на основе синтетики, а также присадок, придающих ему полезные свойства (повышенную износостойкость, чистоту, защиту от коррозии). Такие масла подходят для эксплуатации в самых современных двигателях и в экстремальных режимах эксплуатации (низкие и высокие температуры, высокое давление и т. д.).</a:t>
            </a:r>
          </a:p>
        </p:txBody>
      </p:sp>
    </p:spTree>
    <p:extLst>
      <p:ext uri="{BB962C8B-B14F-4D97-AF65-F5344CB8AC3E}">
        <p14:creationId xmlns:p14="http://schemas.microsoft.com/office/powerpoint/2010/main" val="2831236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углеводородное </a:t>
            </a:r>
            <a:r>
              <a:rPr lang="ru-RU" dirty="0" smtClean="0"/>
              <a:t>масло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kern="0" dirty="0" smtClean="0"/>
              <a:t>Масла МК-8 , МК-8П </a:t>
            </a:r>
            <a:r>
              <a:rPr lang="ru-RU" dirty="0" smtClean="0"/>
              <a:t>МС-8рк</a:t>
            </a:r>
            <a:r>
              <a:rPr lang="ru-RU" kern="0" dirty="0" smtClean="0"/>
              <a:t> </a:t>
            </a:r>
            <a:r>
              <a:rPr lang="ru-RU" kern="0" dirty="0" err="1" smtClean="0"/>
              <a:t>дистиллятные</a:t>
            </a:r>
            <a:r>
              <a:rPr lang="ru-RU" kern="0" dirty="0" smtClean="0"/>
              <a:t>, из малосернистых </a:t>
            </a:r>
            <a:r>
              <a:rPr lang="ru-RU" kern="0" dirty="0" err="1" smtClean="0"/>
              <a:t>нефтей</a:t>
            </a:r>
            <a:r>
              <a:rPr lang="ru-RU" kern="0" dirty="0" smtClean="0"/>
              <a:t>, стабильны до 120—140(°)С: Применяются в турбореактивных двигателях для дозвуковой и сверхзвуковой авиации.</a:t>
            </a:r>
          </a:p>
          <a:p>
            <a:pPr>
              <a:buNone/>
            </a:pPr>
            <a:r>
              <a:rPr lang="ru-RU" kern="0" dirty="0" smtClean="0"/>
              <a:t>МК-8П -</a:t>
            </a:r>
            <a:r>
              <a:rPr lang="ru-RU" dirty="0" smtClean="0"/>
              <a:t> наиболее широко применяемое масло на нефтяной основе с комплексом высокоэффективных присадок.</a:t>
            </a:r>
          </a:p>
          <a:p>
            <a:pPr>
              <a:buNone/>
            </a:pPr>
            <a:r>
              <a:rPr lang="ru-RU" dirty="0" smtClean="0"/>
              <a:t>МС-8рк </a:t>
            </a:r>
            <a:r>
              <a:rPr lang="ru-RU" dirty="0" smtClean="0"/>
              <a:t>– рабоче-консервационное </a:t>
            </a:r>
            <a:r>
              <a:rPr lang="ru-RU" dirty="0" smtClean="0"/>
              <a:t>масло на базе масла МС-8п с добавлением ингибитора коррозии. </a:t>
            </a:r>
            <a:endParaRPr lang="ru-RU" kern="0" dirty="0"/>
          </a:p>
        </p:txBody>
      </p:sp>
    </p:spTree>
    <p:extLst>
      <p:ext uri="{BB962C8B-B14F-4D97-AF65-F5344CB8AC3E}">
        <p14:creationId xmlns:p14="http://schemas.microsoft.com/office/powerpoint/2010/main" val="2155323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</a:t>
            </a:r>
            <a:r>
              <a:rPr lang="ru-RU" dirty="0" smtClean="0"/>
              <a:t>интетические масла.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Состав синтетического масла</a:t>
            </a:r>
            <a:r>
              <a:rPr lang="ru-RU" dirty="0" smtClean="0"/>
              <a:t>  состоит из компонентов нескольких классов: углеводороды (</a:t>
            </a:r>
            <a:r>
              <a:rPr lang="ru-RU" dirty="0" err="1" smtClean="0"/>
              <a:t>полиальфаолефины</a:t>
            </a:r>
            <a:r>
              <a:rPr lang="ru-RU" dirty="0" smtClean="0"/>
              <a:t>, </a:t>
            </a:r>
            <a:r>
              <a:rPr lang="ru-RU" dirty="0" err="1" smtClean="0"/>
              <a:t>алкилбензолы</a:t>
            </a:r>
            <a:r>
              <a:rPr lang="ru-RU" dirty="0" smtClean="0"/>
              <a:t>); </a:t>
            </a:r>
          </a:p>
          <a:p>
            <a:pPr>
              <a:buNone/>
            </a:pPr>
            <a:r>
              <a:rPr lang="ru-RU" dirty="0" smtClean="0"/>
              <a:t>    эфиры (продукты реакции органических кислот со спиртами)</a:t>
            </a:r>
          </a:p>
          <a:p>
            <a:pPr>
              <a:buNone/>
            </a:pPr>
            <a:r>
              <a:rPr lang="ru-RU" dirty="0" smtClean="0"/>
              <a:t>Масло Б-ЗВ,ИПМ-10- синтетическое на основе сложных эфиров пентаэритрита и жирных кислот с комплексом присадок.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0588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95536" y="260648"/>
            <a:ext cx="8064033" cy="5766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50445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вопрос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Применяются </a:t>
            </a:r>
            <a:r>
              <a:rPr lang="ru-RU" dirty="0" smtClean="0"/>
              <a:t>следующие  </a:t>
            </a:r>
            <a:r>
              <a:rPr lang="ru-RU" dirty="0"/>
              <a:t>схемы смазки ГТД</a:t>
            </a:r>
            <a:r>
              <a:rPr lang="ru-RU" dirty="0" smtClean="0"/>
              <a:t>:</a:t>
            </a:r>
            <a:endParaRPr lang="ru-RU" dirty="0"/>
          </a:p>
          <a:p>
            <a:pPr marL="0" indent="0">
              <a:buNone/>
            </a:pPr>
            <a:r>
              <a:rPr lang="ru-RU" sz="3400" dirty="0"/>
              <a:t>— </a:t>
            </a:r>
            <a:r>
              <a:rPr lang="ru-RU" sz="3400" dirty="0" smtClean="0"/>
              <a:t>замкнутая это система  </a:t>
            </a:r>
            <a:r>
              <a:rPr lang="ru-RU" sz="3400" dirty="0"/>
              <a:t>в которой все масляные полости являются замкнутыми и масло используется многократно для смазывании и охлаждения деталей, вновь возвращаясь к ним после откачки отделения воздуха, очистки и охлаждения</a:t>
            </a:r>
            <a:r>
              <a:rPr lang="ru-RU" sz="3400" dirty="0" smtClean="0"/>
              <a:t>;</a:t>
            </a:r>
          </a:p>
          <a:p>
            <a:pPr marL="0" indent="0">
              <a:buNone/>
            </a:pPr>
            <a:r>
              <a:rPr lang="ru-RU" sz="3400" dirty="0"/>
              <a:t>— </a:t>
            </a:r>
            <a:r>
              <a:rPr lang="ru-RU" sz="3400" dirty="0" smtClean="0"/>
              <a:t>Коротко замкнутая это система в котором масло </a:t>
            </a:r>
            <a:r>
              <a:rPr lang="ru-RU" sz="3400" dirty="0" err="1" smtClean="0"/>
              <a:t>исполизуется</a:t>
            </a:r>
            <a:r>
              <a:rPr lang="ru-RU" sz="3400" dirty="0" smtClean="0"/>
              <a:t> многократно  </a:t>
            </a:r>
            <a:r>
              <a:rPr lang="ru-RU" sz="3400" dirty="0" err="1" smtClean="0"/>
              <a:t>охлождает</a:t>
            </a:r>
            <a:r>
              <a:rPr lang="ru-RU" sz="3400" dirty="0" smtClean="0"/>
              <a:t> и выносит продукты износа,  также как и в замкнутой. Но масло не поступает в масло бак. Масло после смазки  очищается и охлаждается поле идет повторно на смазку.  </a:t>
            </a:r>
            <a:endParaRPr lang="ru-RU" sz="3400" dirty="0"/>
          </a:p>
          <a:p>
            <a:pPr marL="0" indent="0">
              <a:buNone/>
            </a:pPr>
            <a:r>
              <a:rPr lang="ru-RU" sz="3400" dirty="0"/>
              <a:t>— разомкнутая (</a:t>
            </a:r>
            <a:r>
              <a:rPr lang="ru-RU" sz="3400" dirty="0" err="1"/>
              <a:t>нециркуляционная</a:t>
            </a:r>
            <a:r>
              <a:rPr lang="ru-RU" sz="3400" dirty="0"/>
              <a:t>), в которой масло используется однократно и после смазывания и охлаждения деталей выбрасывается в атмосферу через сопло двигателя.</a:t>
            </a:r>
          </a:p>
        </p:txBody>
      </p:sp>
    </p:spTree>
    <p:extLst>
      <p:ext uri="{BB962C8B-B14F-4D97-AF65-F5344CB8AC3E}">
        <p14:creationId xmlns:p14="http://schemas.microsoft.com/office/powerpoint/2010/main" val="2140734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Найти в интернете схемы систем и зарисовать их с аннотацией. </a:t>
            </a:r>
          </a:p>
          <a:p>
            <a:r>
              <a:rPr lang="ru-RU" dirty="0" smtClean="0"/>
              <a:t>(замкнутая масленая система и  коротко замкнутая система)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161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dirty="0"/>
              <a:t>1.Назначение систем смазки и предъявляемые к ним требования.</a:t>
            </a:r>
          </a:p>
          <a:p>
            <a:pPr marL="0" indent="0">
              <a:buNone/>
            </a:pPr>
            <a:r>
              <a:rPr lang="ru-RU" sz="4400" dirty="0"/>
              <a:t>2.Сорта масел, применяемых в ГТД, способы смазки.</a:t>
            </a:r>
          </a:p>
          <a:p>
            <a:pPr marL="0" indent="0">
              <a:buNone/>
            </a:pPr>
            <a:r>
              <a:rPr lang="ru-RU" sz="4400" dirty="0"/>
              <a:t>3.Типы систем смазки и их краткая </a:t>
            </a:r>
            <a:r>
              <a:rPr lang="ru-RU" sz="4400" dirty="0" smtClean="0"/>
              <a:t>характеристика.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227466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Назначение.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Система смазки (другое наименование - смазочная система) предназначена для снижения трения между сопряженными деталями двигателя. Кроме выполнения основной функции система смазки обеспечивает охлаждение деталей двигателя, удаление продуктов нагара и износа, защиту деталей двигателя от коррозии.</a:t>
            </a:r>
          </a:p>
        </p:txBody>
      </p:sp>
    </p:spTree>
    <p:extLst>
      <p:ext uri="{BB962C8B-B14F-4D97-AF65-F5344CB8AC3E}">
        <p14:creationId xmlns:p14="http://schemas.microsoft.com/office/powerpoint/2010/main" val="2216928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 масляной системе ГТД предъявляют целый ряд требований, выполнение которых необходимо для её надёжного функционирования в соответствии с назначением двигателя.</a:t>
            </a:r>
          </a:p>
        </p:txBody>
      </p:sp>
    </p:spTree>
    <p:extLst>
      <p:ext uri="{BB962C8B-B14F-4D97-AF65-F5344CB8AC3E}">
        <p14:creationId xmlns:p14="http://schemas.microsoft.com/office/powerpoint/2010/main" val="900178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Требования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надежную подачу масла к узлам трения и его откачку во всех ожидаемых условиях эксплуатации двигателя, как на земле, так и в полете;</a:t>
            </a:r>
          </a:p>
          <a:p>
            <a:pPr marL="0" indent="0">
              <a:buNone/>
            </a:pPr>
            <a:r>
              <a:rPr lang="ru-RU" dirty="0"/>
              <a:t>- минимально возможный уровень безвозвратных потерь масла;</a:t>
            </a:r>
          </a:p>
          <a:p>
            <a:pPr marL="0" indent="0">
              <a:buNone/>
            </a:pPr>
            <a:r>
              <a:rPr lang="ru-RU" dirty="0"/>
              <a:t>- чистоту масла, подаваемого к узлам трения, необходимую для нормальной работы подшипников и других узлов трения;</a:t>
            </a:r>
          </a:p>
          <a:p>
            <a:pPr marL="0" indent="0">
              <a:buNone/>
            </a:pPr>
            <a:r>
              <a:rPr lang="ru-RU" dirty="0"/>
              <a:t>- приемлемое тепловое состояние масла как рабочего тела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97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- быстрый прогрев масла при запуске двигателя (в течение регламентированного времени до выхода на максимальный режим);</a:t>
            </a:r>
          </a:p>
          <a:p>
            <a:pPr marL="0" indent="0">
              <a:buNone/>
            </a:pPr>
            <a:r>
              <a:rPr lang="ru-RU" dirty="0"/>
              <a:t>- запас масла в маслобаке, достаточный и для возвращения самолета в обратный рейс;</a:t>
            </a:r>
          </a:p>
          <a:p>
            <a:pPr marL="0" indent="0">
              <a:buNone/>
            </a:pPr>
            <a:r>
              <a:rPr lang="ru-RU" dirty="0"/>
              <a:t>- отсутствие возможности перетекания масла из маслобака в двигатель при длительной стоянке;</a:t>
            </a:r>
          </a:p>
          <a:p>
            <a:pPr marL="0" indent="0">
              <a:buNone/>
            </a:pPr>
            <a:r>
              <a:rPr lang="ru-RU" dirty="0"/>
              <a:t>- возможность полного слива масла из двигателя (например, в случае необходимости замены масла).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531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- компоновке системы</a:t>
            </a:r>
          </a:p>
          <a:p>
            <a:r>
              <a:rPr lang="ru-RU" dirty="0"/>
              <a:t>- системе </a:t>
            </a:r>
            <a:r>
              <a:rPr lang="ru-RU" dirty="0" err="1"/>
              <a:t>суфлирования</a:t>
            </a:r>
            <a:r>
              <a:rPr lang="ru-RU" dirty="0"/>
              <a:t> масляных полостей двигателя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-обладать высокой  надёжностью </a:t>
            </a:r>
          </a:p>
          <a:p>
            <a:r>
              <a:rPr lang="ru-RU" dirty="0" smtClean="0"/>
              <a:t>-удобству </a:t>
            </a:r>
            <a:r>
              <a:rPr lang="ru-RU" dirty="0"/>
              <a:t>технического обслуживания системы и её </a:t>
            </a:r>
            <a:r>
              <a:rPr lang="ru-RU" dirty="0" smtClean="0"/>
              <a:t>агрегатов</a:t>
            </a:r>
          </a:p>
          <a:p>
            <a:r>
              <a:rPr lang="ru-RU" dirty="0" smtClean="0"/>
              <a:t>-контроле </a:t>
            </a:r>
            <a:r>
              <a:rPr lang="ru-RU" dirty="0"/>
              <a:t>пригодности состояния системы (уровня заявленных её параметров и сигнализации о достижении ими критического значения, степени загрязнения масляных фильтров, состояния смазываемых узлов трения, работоспособности подвижных уплотнений масляных полостей),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660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вопрос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 зависимости от вида техники </a:t>
            </a:r>
            <a:r>
              <a:rPr lang="ru-RU" dirty="0" smtClean="0"/>
              <a:t>авиационные </a:t>
            </a:r>
            <a:r>
              <a:rPr lang="ru-RU" dirty="0"/>
              <a:t>масла условно делят по областям </a:t>
            </a:r>
            <a:r>
              <a:rPr lang="ru-RU" dirty="0" smtClean="0"/>
              <a:t>применения </a:t>
            </a:r>
            <a:r>
              <a:rPr lang="ru-RU" dirty="0"/>
              <a:t>на масла для поршневых и </a:t>
            </a:r>
            <a:r>
              <a:rPr lang="ru-RU" dirty="0" smtClean="0"/>
              <a:t>газотурбинных </a:t>
            </a:r>
            <a:r>
              <a:rPr lang="ru-RU" dirty="0"/>
              <a:t>двигателей самолетов и различных </a:t>
            </a:r>
            <a:r>
              <a:rPr lang="ru-RU" dirty="0" smtClean="0"/>
              <a:t>агрегатов </a:t>
            </a:r>
            <a:r>
              <a:rPr lang="ru-RU" dirty="0"/>
              <a:t>вертолетов.</a:t>
            </a:r>
          </a:p>
          <a:p>
            <a:r>
              <a:rPr lang="ru-RU" dirty="0"/>
              <a:t>В авиации имеется два типа </a:t>
            </a:r>
            <a:r>
              <a:rPr lang="ru-RU" dirty="0" smtClean="0"/>
              <a:t>газотурбинных </a:t>
            </a:r>
            <a:r>
              <a:rPr lang="ru-RU" dirty="0"/>
              <a:t>двигателей — турбореактивные и </a:t>
            </a:r>
            <a:r>
              <a:rPr lang="ru-RU" dirty="0" smtClean="0"/>
              <a:t>турбовинтовые</a:t>
            </a:r>
            <a:r>
              <a:rPr lang="ru-RU" dirty="0"/>
              <a:t>.</a:t>
            </a:r>
          </a:p>
          <a:p>
            <a:r>
              <a:rPr lang="ru-RU" dirty="0"/>
              <a:t>В турбореактивных двигателях используют маловязкие масла, а в турбовинтовых — более вязкие, что обусловлено применением в этих двигателях редуктора воздушного винта, для которого требуются масла с повышенной несущей </a:t>
            </a:r>
            <a:r>
              <a:rPr lang="ru-RU" dirty="0" smtClean="0"/>
              <a:t>способностью.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3967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Типы применяемых масел </a:t>
            </a:r>
            <a:r>
              <a:rPr lang="ru-RU" dirty="0" smtClean="0"/>
              <a:t>в </a:t>
            </a:r>
            <a:r>
              <a:rPr lang="ru-RU" dirty="0"/>
              <a:t>зависимости от диапазона рабо­чих температур в маслосистемах ГТД используют: </a:t>
            </a:r>
          </a:p>
          <a:p>
            <a:r>
              <a:rPr lang="ru-RU" dirty="0"/>
              <a:t> углеводородное масло</a:t>
            </a:r>
          </a:p>
          <a:p>
            <a:r>
              <a:rPr lang="ru-RU" dirty="0"/>
              <a:t>синтетические масла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8107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126</TotalTime>
  <Words>639</Words>
  <Application>Microsoft Office PowerPoint</Application>
  <PresentationFormat>Экран (4:3)</PresentationFormat>
  <Paragraphs>48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NewsPrint</vt:lpstr>
      <vt:lpstr>Тема 1.8. Системы смазки ГТД </vt:lpstr>
      <vt:lpstr>Вопросы </vt:lpstr>
      <vt:lpstr>Назначение.</vt:lpstr>
      <vt:lpstr>Презентация PowerPoint</vt:lpstr>
      <vt:lpstr>Требования  </vt:lpstr>
      <vt:lpstr>Презентация PowerPoint</vt:lpstr>
      <vt:lpstr>Презентация PowerPoint</vt:lpstr>
      <vt:lpstr>2 вопрос </vt:lpstr>
      <vt:lpstr>Презентация PowerPoint</vt:lpstr>
      <vt:lpstr>Презентация PowerPoint</vt:lpstr>
      <vt:lpstr>Презентация PowerPoint</vt:lpstr>
      <vt:lpstr>углеводородное масло </vt:lpstr>
      <vt:lpstr>Синтетические масла. </vt:lpstr>
      <vt:lpstr>Презентация PowerPoint</vt:lpstr>
      <vt:lpstr>3 вопрос </vt:lpstr>
      <vt:lpstr>Задание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1.8. Системы смазки ГТД </dc:title>
  <dc:creator>HAMELEON</dc:creator>
  <cp:lastModifiedBy>HAMELEON</cp:lastModifiedBy>
  <cp:revision>10</cp:revision>
  <dcterms:created xsi:type="dcterms:W3CDTF">2020-04-14T08:45:55Z</dcterms:created>
  <dcterms:modified xsi:type="dcterms:W3CDTF">2020-04-14T11:02:34Z</dcterms:modified>
</cp:coreProperties>
</file>