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Раздел I. ОСНОВЫ ТЕХНИЧЕСКОЙ ТЕРМОДИНАМИКИ.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Тема 1.4. Скорость истечения газа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Занятие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57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Задавшись значениями скорости с, можно построить кривые, характеризующие изм. температуры, </a:t>
            </a:r>
            <a:r>
              <a:rPr lang="ru-RU" dirty="0" err="1"/>
              <a:t>давл</a:t>
            </a:r>
            <a:r>
              <a:rPr lang="ru-RU" dirty="0"/>
              <a:t>. и уд. веса в завис. от скорости </a:t>
            </a:r>
            <a:r>
              <a:rPr lang="ru-RU" dirty="0" err="1"/>
              <a:t>движ</a:t>
            </a:r>
            <a:r>
              <a:rPr lang="ru-RU" dirty="0"/>
              <a:t>-я.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22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5875884" cy="579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96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увеличении скорости темп., </a:t>
            </a:r>
            <a:r>
              <a:rPr lang="ru-RU" dirty="0" err="1"/>
              <a:t>давл</a:t>
            </a:r>
            <a:r>
              <a:rPr lang="ru-RU" dirty="0"/>
              <a:t>. и плотность уменьшаются. Причем, уменьш. </a:t>
            </a:r>
            <a:r>
              <a:rPr lang="ru-RU" dirty="0" err="1"/>
              <a:t>давл</a:t>
            </a:r>
            <a:r>
              <a:rPr lang="ru-RU" dirty="0"/>
              <a:t>. </a:t>
            </a:r>
            <a:r>
              <a:rPr lang="ru-RU"/>
              <a:t>происходит быстрее, чем плотности и температуры.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7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  Скорость </a:t>
            </a:r>
            <a:r>
              <a:rPr lang="ru-RU" dirty="0"/>
              <a:t>истечения газа, вывод формулы</a:t>
            </a:r>
          </a:p>
          <a:p>
            <a:r>
              <a:rPr lang="ru-RU" dirty="0"/>
              <a:t>2.	Анализ формулы скорости истечения газа</a:t>
            </a:r>
          </a:p>
          <a:p>
            <a:r>
              <a:rPr lang="ru-RU" dirty="0"/>
              <a:t>3.	Зависимость параметров состояния газа от скорости истечения (без вывода)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500" dirty="0"/>
              <a:t>Для изучения компрессоров и турбин очень важно знать скорость течения газа в том или ином сечении.</a:t>
            </a:r>
          </a:p>
          <a:p>
            <a:pPr algn="just"/>
            <a:r>
              <a:rPr lang="ru-RU" sz="2500" dirty="0"/>
              <a:t>Изучим простейший случай истечения газа из котла сосуда, размеры которого весьма велики по сравнению с размерами выходного отверстия. Это условие позволяет пренебречь течением газа внутри сосуда.</a:t>
            </a:r>
          </a:p>
          <a:p>
            <a:pPr algn="just"/>
            <a:r>
              <a:rPr lang="ru-RU" sz="2500" dirty="0"/>
              <a:t>Для вывода </a:t>
            </a:r>
            <a:r>
              <a:rPr lang="ru-RU" sz="2500" dirty="0" smtClean="0"/>
              <a:t>уравнения </a:t>
            </a:r>
            <a:r>
              <a:rPr lang="ru-RU" sz="2500" dirty="0"/>
              <a:t>воспользуемся </a:t>
            </a:r>
            <a:r>
              <a:rPr lang="ru-RU" sz="2500" dirty="0" smtClean="0"/>
              <a:t>уравнением </a:t>
            </a:r>
            <a:r>
              <a:rPr lang="ru-RU" sz="2500" dirty="0"/>
              <a:t>энергии для установившегося адиабатического потока, применив его к сечению 0-0, где </a:t>
            </a:r>
            <a:r>
              <a:rPr lang="ru-RU" sz="2500" dirty="0" smtClean="0"/>
              <a:t>параметры газа</a:t>
            </a:r>
            <a:r>
              <a:rPr lang="en-US" sz="2500" dirty="0" smtClean="0"/>
              <a:t> p₀ v₀ T₀</a:t>
            </a:r>
            <a:r>
              <a:rPr lang="ru-RU" sz="2500" dirty="0" smtClean="0"/>
              <a:t>  </a:t>
            </a:r>
            <a:r>
              <a:rPr lang="ru-RU" sz="2500" dirty="0"/>
              <a:t>, </a:t>
            </a:r>
            <a:r>
              <a:rPr lang="ru-RU" sz="2500" dirty="0" smtClean="0"/>
              <a:t>скорость С₀ </a:t>
            </a:r>
            <a:r>
              <a:rPr lang="ru-RU" sz="2500" dirty="0"/>
              <a:t>= 0, и </a:t>
            </a:r>
            <a:r>
              <a:rPr lang="ru-RU" sz="2500" dirty="0" smtClean="0"/>
              <a:t>сечение </a:t>
            </a:r>
            <a:r>
              <a:rPr lang="ru-RU" sz="2500" dirty="0"/>
              <a:t>1-1, где </a:t>
            </a:r>
            <a:r>
              <a:rPr lang="ru-RU" sz="2500" dirty="0" smtClean="0"/>
              <a:t>параметры </a:t>
            </a:r>
            <a:r>
              <a:rPr lang="ru-RU" sz="2500" dirty="0"/>
              <a:t>газа соотв. равны p, v, T, скорость с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92541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5412801" cy="563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709965"/>
              </p:ext>
            </p:extLst>
          </p:nvPr>
        </p:nvGraphicFramePr>
        <p:xfrm>
          <a:off x="5601464" y="4104184"/>
          <a:ext cx="3542536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4" imgW="1841400" imgH="1422360" progId="Equation.3">
                  <p:embed/>
                </p:oleObj>
              </mc:Choice>
              <mc:Fallback>
                <p:oleObj name="Формула" r:id="rId4" imgW="1841400" imgH="1422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1464" y="4104184"/>
                        <a:ext cx="3542536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807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Из этой формулы следует, что скорость газа зависит от его природы (R, k), начальной температуры в котле (</a:t>
            </a:r>
            <a:r>
              <a:rPr lang="ru-RU" dirty="0" smtClean="0"/>
              <a:t>Т₀) </a:t>
            </a:r>
            <a:r>
              <a:rPr lang="ru-RU" dirty="0"/>
              <a:t>и от отношения давлений </a:t>
            </a:r>
            <a:r>
              <a:rPr lang="ru-RU" dirty="0" smtClean="0"/>
              <a:t>р/р₀ .</a:t>
            </a:r>
          </a:p>
          <a:p>
            <a:r>
              <a:rPr lang="ru-RU" dirty="0"/>
              <a:t>Из формулы следует, что для ускорения потока необходимо, что бы давление в котле было выше давления той среды, в которую втекает газ. Ускорение газа сопровождается его расширением.</a:t>
            </a:r>
          </a:p>
        </p:txBody>
      </p:sp>
    </p:spTree>
    <p:extLst>
      <p:ext uri="{BB962C8B-B14F-4D97-AF65-F5344CB8AC3E}">
        <p14:creationId xmlns:p14="http://schemas.microsoft.com/office/powerpoint/2010/main" val="18697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Работа, совершаемая газом в процессе расширения, расходуется на ускорение потока. Поэтому скорости истечения газов, гораздо больше скоростей истечения жидкостей при одном и том же перепаде давления.</a:t>
            </a:r>
          </a:p>
          <a:p>
            <a:r>
              <a:rPr lang="ru-RU" dirty="0"/>
              <a:t>Если воспользоваться </a:t>
            </a:r>
            <a:r>
              <a:rPr lang="ru-RU" dirty="0" smtClean="0"/>
              <a:t>формулой</a:t>
            </a:r>
          </a:p>
          <a:p>
            <a:r>
              <a:rPr lang="ru-RU" dirty="0" smtClean="0"/>
              <a:t>  </a:t>
            </a:r>
            <a:r>
              <a:rPr lang="ru-RU" dirty="0"/>
              <a:t>то  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851440"/>
              </p:ext>
            </p:extLst>
          </p:nvPr>
        </p:nvGraphicFramePr>
        <p:xfrm>
          <a:off x="6660232" y="4293096"/>
          <a:ext cx="166927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647640" imgH="419040" progId="Equation.3">
                  <p:embed/>
                </p:oleObj>
              </mc:Choice>
              <mc:Fallback>
                <p:oleObj name="Формула" r:id="rId3" imgW="647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0232" y="4293096"/>
                        <a:ext cx="1669276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64536"/>
              </p:ext>
            </p:extLst>
          </p:nvPr>
        </p:nvGraphicFramePr>
        <p:xfrm>
          <a:off x="1907704" y="5301208"/>
          <a:ext cx="229739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5" imgW="850680" imgH="266400" progId="Equation.3">
                  <p:embed/>
                </p:oleObj>
              </mc:Choice>
              <mc:Fallback>
                <p:oleObj name="Формула" r:id="rId5" imgW="8506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5301208"/>
                        <a:ext cx="229739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76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dirty="0"/>
              <a:t>Из этой формулы следует, что для перевода газа из состояния покоя в </a:t>
            </a:r>
            <a:r>
              <a:rPr lang="ru-RU" dirty="0" err="1"/>
              <a:t>движ</a:t>
            </a:r>
            <a:r>
              <a:rPr lang="ru-RU" dirty="0"/>
              <a:t>-е со скоростью с необходимо израсходовать часть его теплосодержания.</a:t>
            </a:r>
          </a:p>
          <a:p>
            <a:r>
              <a:rPr lang="ru-RU" dirty="0"/>
              <a:t>Так же следует, что максимальная скорость истечения может быть получена при истечении газа в вакуум, т.е. в пустоту, когда р = 0.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040215"/>
              </p:ext>
            </p:extLst>
          </p:nvPr>
        </p:nvGraphicFramePr>
        <p:xfrm>
          <a:off x="1547664" y="4797152"/>
          <a:ext cx="583882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1638000" imgH="444240" progId="Equation.3">
                  <p:embed/>
                </p:oleObj>
              </mc:Choice>
              <mc:Fallback>
                <p:oleObj name="Формула" r:id="rId3" imgW="1638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4797152"/>
                        <a:ext cx="5838820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73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Максимально возможная скорость зависит только от начального теплосодержания, следовательно, от начальной температуры газа в котле.</a:t>
            </a:r>
          </a:p>
          <a:p>
            <a:r>
              <a:rPr lang="ru-RU" dirty="0"/>
              <a:t>Реальный газ при истечении в вакуум настолько понизит свою температуру, что превратится вследствие этого в жидкость, не достигнув при этом максимальной скорости.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1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определения изменения параметров при увеличении скорости запишем выведенные уравнения.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31475"/>
              </p:ext>
            </p:extLst>
          </p:nvPr>
        </p:nvGraphicFramePr>
        <p:xfrm>
          <a:off x="1293641" y="3212976"/>
          <a:ext cx="6241775" cy="324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3" imgW="2819160" imgH="1803240" progId="Equation.3">
                  <p:embed/>
                </p:oleObj>
              </mc:Choice>
              <mc:Fallback>
                <p:oleObj name="Формула" r:id="rId3" imgW="2819160" imgH="1803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3641" y="3212976"/>
                        <a:ext cx="6241775" cy="324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013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380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Equation 3.0</vt:lpstr>
      <vt:lpstr>Раздел I. ОСНОВЫ ТЕХНИЧЕСКОЙ ТЕРМОДИНАМИКИ.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I. ОСНОВЫ ТЕХНИЧЕСКОЙ ТЕРМОДИНАМИКИ.</dc:title>
  <dc:creator>HAMELEON</dc:creator>
  <cp:lastModifiedBy>HAMELEON</cp:lastModifiedBy>
  <cp:revision>3</cp:revision>
  <dcterms:created xsi:type="dcterms:W3CDTF">2020-09-07T11:28:10Z</dcterms:created>
  <dcterms:modified xsi:type="dcterms:W3CDTF">2020-09-07T11:52:06Z</dcterms:modified>
</cp:coreProperties>
</file>