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059D-4FE4-48BB-891D-DBE282119596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B036-E574-42CE-A062-D3DE2BC58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6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B036-E574-42CE-A062-D3DE2BC583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1 - бобышка для дренажа топлива; 2 - передний фланец; 3 - фланец крепления форсунки; 4 - фланец крепления воспламенителя;</a:t>
            </a:r>
          </a:p>
          <a:p>
            <a:r>
              <a:rPr lang="ru-RU" dirty="0" smtClean="0"/>
              <a:t>5 - кожух ; 6 - задний фланец; 7, 14 - бобышки для крепления автоматов управления клапанами перепуска воздуха из компрессора;</a:t>
            </a:r>
          </a:p>
          <a:p>
            <a:r>
              <a:rPr lang="ru-RU" dirty="0" smtClean="0"/>
              <a:t>8 - бобышка отбора воздуха для топливного регулятора; 9, 15, 18 - запасные бобышки отбора воздуха; 10, 16, 17 - бобышки отбора</a:t>
            </a:r>
          </a:p>
          <a:p>
            <a:r>
              <a:rPr lang="ru-RU" dirty="0" smtClean="0"/>
              <a:t>воздуха для автомата управления клапанами перепуска воздуха; 11 - фланец отбора воздуха на нужды самолета; 12 - запасные бобышки;</a:t>
            </a:r>
          </a:p>
          <a:p>
            <a:r>
              <a:rPr lang="ru-RU" dirty="0" smtClean="0"/>
              <a:t>13 - бобышки для установки кронштейна крепления корпуса, к которому закреплен датчик перегрева; 19, 22 - окна для осмотра жаровой</a:t>
            </a:r>
          </a:p>
          <a:p>
            <a:r>
              <a:rPr lang="ru-RU" dirty="0" smtClean="0"/>
              <a:t>трубы; 20 - бобышки для крепления дренажного бачка; 21 - бобышки для крепления клапана системы </a:t>
            </a:r>
            <a:r>
              <a:rPr lang="ru-RU" dirty="0" err="1" smtClean="0"/>
              <a:t>противообледенения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23- запасной фланец.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B036-E574-42CE-A062-D3DE2BC583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3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3. Камера сгорания и ее ТО.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воздуха для автомата управления клапанами перепуска воздуха, бобышка 8 отбора воздуха для топливного регулятора, бобышка 1 для дренажа топлива, четыре бобышки 21 дли крепления клапана системы </a:t>
            </a:r>
            <a:r>
              <a:rPr lang="ru-RU" dirty="0" err="1" smtClean="0"/>
              <a:t>противо</a:t>
            </a:r>
            <a:r>
              <a:rPr lang="ru-RU" dirty="0" smtClean="0"/>
              <a:t> обледенения</a:t>
            </a:r>
            <a:r>
              <a:rPr lang="ru-RU" dirty="0"/>
              <a:t>, </a:t>
            </a:r>
            <a:r>
              <a:rPr lang="ru-RU" dirty="0" smtClean="0"/>
              <a:t>две бобышки </a:t>
            </a:r>
            <a:r>
              <a:rPr lang="ru-RU" dirty="0"/>
              <a:t>13, четыре бобышки 7 и 14 для крепления автоматов управления клапанами переписка воздуха, две запасные бобышки 12 для установки кронштейна крепления корпуса, к которому закреплен датчик перегрева, два окна 19 и </a:t>
            </a:r>
            <a:r>
              <a:rPr lang="ru-RU" dirty="0" smtClean="0"/>
              <a:t>22 для </a:t>
            </a:r>
            <a:r>
              <a:rPr lang="ru-RU" dirty="0"/>
              <a:t>осмотра жаровой трубы и бобышки 20 для крепления дренажного бачка.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7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2"/>
            <a:ext cx="9109593" cy="57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2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Диффузор камеры сгорания </a:t>
            </a:r>
            <a:r>
              <a:rPr lang="ru-RU" dirty="0" smtClean="0"/>
              <a:t>выполнен </a:t>
            </a:r>
            <a:r>
              <a:rPr lang="ru-RU" dirty="0"/>
              <a:t>совместно со спрямляющим аппаратом последней ступени КВД, представляет паяно-сварную конструкцию и предназначен для выравнивания потока воздуха до осевого направления и снижения его скорости</a:t>
            </a:r>
            <a:r>
              <a:rPr lang="ru-RU" dirty="0" smtClean="0"/>
              <a:t>.</a:t>
            </a:r>
          </a:p>
          <a:p>
            <a:r>
              <a:rPr lang="ru-RU" dirty="0"/>
              <a:t>Диффузор - силовой узел двигателя, воспринимающий </a:t>
            </a:r>
            <a:r>
              <a:rPr lang="ru-RU" dirty="0" smtClean="0"/>
              <a:t>газодинамические силы </a:t>
            </a:r>
            <a:r>
              <a:rPr lang="ru-RU" dirty="0"/>
              <a:t>и передающий их на корпус камеры сгорания, состоит из наружной 4 </a:t>
            </a:r>
            <a:r>
              <a:rPr lang="ru-RU" dirty="0" smtClean="0"/>
              <a:t>и внутренней </a:t>
            </a:r>
            <a:r>
              <a:rPr lang="ru-RU" dirty="0"/>
              <a:t>5 оболочек, соединенных между собой лопатками 3 </a:t>
            </a:r>
            <a:r>
              <a:rPr lang="ru-RU" dirty="0" smtClean="0"/>
              <a:t>спрямляющего аппарата</a:t>
            </a:r>
            <a:r>
              <a:rPr lang="ru-RU" dirty="0"/>
              <a:t>, переднего 1 и заднего 7 фланцев.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6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Передним фланцем 1 диффузор закреплен в корпусе камеры сгорания, к заднему фланцу 7 крепится внутренний кожух соплового аппарата турбины высокого давления. Во фланцы 1 и 8 запрессованы гайки 2 и 6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Передним </a:t>
            </a:r>
            <a:r>
              <a:rPr lang="ru-RU" dirty="0"/>
              <a:t>фланцем 1 диффузор закреплен в корпусе камеры сгорания, к заднему фланцу 7 крепится внутренний кожух соплового аппарата турбины высокого давления. Во фланцы 1 и 8 запрессованы гайки 2 и 6.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19051"/>
            <a:ext cx="8676456" cy="696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73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Жаровая труба </a:t>
            </a:r>
            <a:r>
              <a:rPr lang="ru-RU" dirty="0" smtClean="0"/>
              <a:t> </a:t>
            </a:r>
            <a:r>
              <a:rPr lang="ru-RU" dirty="0"/>
              <a:t>- кольцевого типа, выполнена из </a:t>
            </a:r>
            <a:r>
              <a:rPr lang="ru-RU" dirty="0" smtClean="0"/>
              <a:t>жаропрочного сплава</a:t>
            </a:r>
            <a:r>
              <a:rPr lang="ru-RU" dirty="0"/>
              <a:t>, спереди подвешена в корпусе камеры сгорания на двадцати </a:t>
            </a:r>
            <a:r>
              <a:rPr lang="ru-RU" dirty="0" smtClean="0"/>
              <a:t>четырех полых </a:t>
            </a:r>
            <a:r>
              <a:rPr lang="ru-RU" dirty="0"/>
              <a:t>втулках </a:t>
            </a:r>
            <a:r>
              <a:rPr lang="ru-RU" dirty="0" smtClean="0"/>
              <a:t> , </a:t>
            </a:r>
            <a:r>
              <a:rPr lang="ru-RU" dirty="0"/>
              <a:t>окружающих топливные </a:t>
            </a:r>
            <a:r>
              <a:rPr lang="ru-RU" dirty="0" smtClean="0"/>
              <a:t>форсунки, </a:t>
            </a:r>
            <a:r>
              <a:rPr lang="ru-RU" dirty="0"/>
              <a:t>и </a:t>
            </a:r>
            <a:r>
              <a:rPr lang="ru-RU" dirty="0" smtClean="0"/>
              <a:t>сзади опирается </a:t>
            </a:r>
            <a:r>
              <a:rPr lang="ru-RU" dirty="0"/>
              <a:t>посадочными кольцами на кольца соплового аппарата ТВД, что позволяет ей при нагреве свободно перемещаться в радиальном и осевом направлениях. Кольцевая полость жаровой трубы создана наружным 14 </a:t>
            </a:r>
            <a:r>
              <a:rPr lang="ru-RU" dirty="0" smtClean="0"/>
              <a:t> и </a:t>
            </a:r>
            <a:r>
              <a:rPr lang="ru-RU" dirty="0"/>
              <a:t>внутренним 2 кожухами, приваренными к лобовому кольцу 6 и </a:t>
            </a:r>
            <a:r>
              <a:rPr lang="ru-RU" dirty="0" smtClean="0"/>
              <a:t>состоящими из </a:t>
            </a:r>
            <a:r>
              <a:rPr lang="ru-RU" dirty="0"/>
              <a:t>отдельных сваренных между собой колец.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07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55780" cy="585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9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Спереди к лобовому кольцу приварен обтекатель 7, на котором имеется двадцать четыре посадочных гнезда 9 для прохода форсунок и для установки окружающих их полых втулок. Для забора части, первичного воздуха в обтекателе выполнены отверстия 8.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6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16" y="0"/>
            <a:ext cx="918991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5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обеспечения надежной зоны горения путем создания стабильной </a:t>
            </a:r>
            <a:r>
              <a:rPr lang="ru-RU" dirty="0" smtClean="0"/>
              <a:t>зоны обратных </a:t>
            </a:r>
            <a:r>
              <a:rPr lang="ru-RU" dirty="0"/>
              <a:t>токов на лобовом кольце установлены подвижно в радиальном направлении и закреплены пластинами 16 двухъярусные </a:t>
            </a:r>
            <a:r>
              <a:rPr lang="ru-RU" dirty="0" err="1"/>
              <a:t>завихрители</a:t>
            </a:r>
            <a:r>
              <a:rPr lang="ru-RU" dirty="0"/>
              <a:t> 10, во внутренний втулку которых установлены рабочие форсунки. Внутренний ярус </a:t>
            </a:r>
            <a:r>
              <a:rPr lang="ru-RU" dirty="0" err="1"/>
              <a:t>завихрителей</a:t>
            </a:r>
            <a:r>
              <a:rPr lang="ru-RU" dirty="0"/>
              <a:t> 10 имеет удлиненный колпачок, выступающий в жаровую трубу </a:t>
            </a:r>
            <a:r>
              <a:rPr lang="ru-RU" dirty="0" smtClean="0"/>
              <a:t>и предназначенный </a:t>
            </a:r>
            <a:r>
              <a:rPr lang="ru-RU" dirty="0"/>
              <a:t>для создания полости предварительной подготовки топливовоздушной смеси.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3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1.  Конструкция узлов КС: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жаровой трубы;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диффузора;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корпуса;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коллектора;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пусковых воспламенителей;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   рабочих форсунок.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. Неисправности КС и ее ТО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25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6861919" cy="67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4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0" y="0"/>
            <a:ext cx="918991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1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наружном и внутреннем кожухах выполнены по два ряда отверстий 12 </a:t>
            </a:r>
            <a:r>
              <a:rPr lang="ru-RU" dirty="0" smtClean="0"/>
              <a:t>и 4 </a:t>
            </a:r>
            <a:r>
              <a:rPr lang="ru-RU" dirty="0"/>
              <a:t>для подвода воздуха в зону Горения, а также установлены сопла 13 для подвода воздуха, смешивающегося с продуктами сгорания и снижающего температуру последних до величины, определяемой надежностью работы лопаток турбины.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6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4" y="0"/>
            <a:ext cx="917934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1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Два отверстия 11 предназначены для установки воспламенителей.</a:t>
            </a:r>
          </a:p>
          <a:p>
            <a:r>
              <a:rPr lang="ru-RU" dirty="0"/>
              <a:t>В плоскости расположения отверстий 11 выполнены два </a:t>
            </a:r>
            <a:r>
              <a:rPr lang="ru-RU" dirty="0" smtClean="0"/>
              <a:t>дополнительных отверстия</a:t>
            </a:r>
            <a:r>
              <a:rPr lang="ru-RU" dirty="0"/>
              <a:t>, закрытых заглушками и предназначенных для осмотра </a:t>
            </a:r>
            <a:r>
              <a:rPr lang="ru-RU" dirty="0" smtClean="0"/>
              <a:t>внутренних поверхностей </a:t>
            </a:r>
            <a:r>
              <a:rPr lang="ru-RU" dirty="0"/>
              <a:t>каровой трубы оптическими приборами.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2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8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кольцах кожухов 2 и 14 в местах их соединений для уменьшения температурных напряжений выполнены продольные прорези 5. Такие же </a:t>
            </a:r>
            <a:r>
              <a:rPr lang="ru-RU" dirty="0" smtClean="0"/>
              <a:t>продольные прорези </a:t>
            </a:r>
            <a:r>
              <a:rPr lang="ru-RU" dirty="0"/>
              <a:t>выполнены в местах соединений посадочных колец 15 и 1 с </a:t>
            </a:r>
            <a:r>
              <a:rPr lang="ru-RU" dirty="0" smtClean="0"/>
              <a:t>кожухами 14 </a:t>
            </a:r>
            <a:r>
              <a:rPr lang="ru-RU" dirty="0"/>
              <a:t>и 2. Приварка каждого следующего кольца к предыдущему </a:t>
            </a:r>
            <a:r>
              <a:rPr lang="ru-RU" dirty="0" smtClean="0"/>
              <a:t>осуществлена роликовой </a:t>
            </a:r>
            <a:r>
              <a:rPr lang="ru-RU" dirty="0"/>
              <a:t>электросваркой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1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3" y="0"/>
            <a:ext cx="917934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98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наружном и внутреннем кожухах предусмотрены по одному заклепочному шву 17, что позволяет при ремонте иметь доступ ко всем деталям </a:t>
            </a:r>
            <a:r>
              <a:rPr lang="ru-RU" dirty="0" smtClean="0"/>
              <a:t>жаровой трубы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74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8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1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Камера сгорания </a:t>
            </a:r>
            <a:r>
              <a:rPr lang="ru-RU" dirty="0" smtClean="0"/>
              <a:t> </a:t>
            </a:r>
            <a:r>
              <a:rPr lang="ru-RU" dirty="0"/>
              <a:t>- кольцевого типа, состоит из корпуса 9, жаровой трубы 8, диффузора 1 со спрямляющим аппаратом VII ступени компрессора высокого давления, </a:t>
            </a:r>
            <a:r>
              <a:rPr lang="ru-RU" dirty="0" smtClean="0"/>
              <a:t>топливного </a:t>
            </a:r>
            <a:r>
              <a:rPr lang="ru-RU" dirty="0"/>
              <a:t>коллектора 3, форсунок 6, </a:t>
            </a:r>
            <a:r>
              <a:rPr lang="ru-RU" dirty="0" smtClean="0"/>
              <a:t>трубопроводов подвода </a:t>
            </a:r>
            <a:r>
              <a:rPr lang="ru-RU" dirty="0"/>
              <a:t>топлива 5 и двух воспламенителей 7.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542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03891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934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Лобовое кольцо, кольца кожухов и посадочные кольца принудительно охлаждаются воздухом. Для этого в местах их соединений выполнены </a:t>
            </a:r>
            <a:r>
              <a:rPr lang="ru-RU" dirty="0" smtClean="0"/>
              <a:t>кольцевые щели</a:t>
            </a:r>
            <a:r>
              <a:rPr lang="ru-RU" dirty="0"/>
              <a:t>. Воздух через отверстия в гофрах проходит в кольцевые щели и, растекаясь по периметру, направляется вдоль стенок, защищая их от смывания горячими газами. Расход охлаждающего воздуха определяется размерами отверстий В, направление - козырьком Б, скорость - высотой Н щелей. Скорость воздуха на выходе из щелей подбирается примерно равной скорости газов в данном сечении жаровой трубы, что обеспечивает наибольший путь воздуха </a:t>
            </a:r>
            <a:r>
              <a:rPr lang="ru-RU" dirty="0" smtClean="0"/>
              <a:t>вдоль стенок</a:t>
            </a:r>
            <a:r>
              <a:rPr lang="ru-RU" dirty="0"/>
              <a:t>.</a:t>
            </a:r>
          </a:p>
          <a:p>
            <a:r>
              <a:rPr lang="ru-RU" dirty="0"/>
              <a:t>Для охлаждения передних кромок сопел предусмотрены щели 3.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40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8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3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Камера </a:t>
            </a:r>
            <a:r>
              <a:rPr lang="ru-RU" dirty="0"/>
              <a:t>сгорания снабжена двумя воспламенителями, предназначенными </a:t>
            </a:r>
            <a:r>
              <a:rPr lang="ru-RU" dirty="0" smtClean="0"/>
              <a:t>для воспламенения </a:t>
            </a:r>
            <a:r>
              <a:rPr lang="ru-RU" dirty="0"/>
              <a:t>топлива в жаровой трубе при запуске двигателя.</a:t>
            </a:r>
          </a:p>
          <a:p>
            <a:r>
              <a:rPr lang="ru-RU" dirty="0"/>
              <a:t>Воспламенитель </a:t>
            </a:r>
            <a:r>
              <a:rPr lang="ru-RU" dirty="0" smtClean="0"/>
              <a:t> </a:t>
            </a:r>
            <a:r>
              <a:rPr lang="ru-RU" dirty="0"/>
              <a:t>состоит из центробежной пусковой форсунки 4, корпуса 3, юбки 1, приваренной к корпусу, и свечи 5.</a:t>
            </a:r>
          </a:p>
          <a:p>
            <a:r>
              <a:rPr lang="ru-RU" dirty="0"/>
              <a:t>Для лучшего смесеобразования к юбке приварен дефлектор 6, а для забора </a:t>
            </a:r>
            <a:r>
              <a:rPr lang="ru-RU" dirty="0" smtClean="0"/>
              <a:t>за компрессорного </a:t>
            </a:r>
            <a:r>
              <a:rPr lang="ru-RU" dirty="0"/>
              <a:t>воздуха в ней выполнен паз А.</a:t>
            </a:r>
          </a:p>
          <a:p>
            <a:r>
              <a:rPr lang="ru-RU" dirty="0"/>
              <a:t>Фланцем 2 воспламенитель крепится к корпусу камеры сгорания.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Воспламенитель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5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388134" cy="67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985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Форсунка </a:t>
            </a:r>
            <a:r>
              <a:rPr lang="ru-RU" dirty="0"/>
              <a:t>- одноконтурная, центробежного типа, предназначена для </a:t>
            </a:r>
            <a:r>
              <a:rPr lang="ru-RU" dirty="0" smtClean="0"/>
              <a:t>впрыска топлива </a:t>
            </a:r>
            <a:r>
              <a:rPr lang="ru-RU" dirty="0"/>
              <a:t>в жаровую трубу.</a:t>
            </a:r>
          </a:p>
          <a:p>
            <a:r>
              <a:rPr lang="ru-RU" dirty="0"/>
              <a:t>Каждая форсунка </a:t>
            </a:r>
            <a:r>
              <a:rPr lang="ru-RU" dirty="0" smtClean="0"/>
              <a:t> </a:t>
            </a:r>
            <a:r>
              <a:rPr lang="ru-RU" dirty="0"/>
              <a:t>совместно с окружающей ее полой </a:t>
            </a:r>
            <a:r>
              <a:rPr lang="ru-RU" dirty="0" smtClean="0"/>
              <a:t>втулкой 2 </a:t>
            </a:r>
            <a:r>
              <a:rPr lang="ru-RU" dirty="0"/>
              <a:t>закреплена на корпусе камеры сгорания фланцем 3 корпуса 1 и </a:t>
            </a:r>
            <a:r>
              <a:rPr lang="ru-RU" dirty="0" smtClean="0"/>
              <a:t>установлена во </a:t>
            </a:r>
            <a:r>
              <a:rPr lang="ru-RU" dirty="0"/>
              <a:t>внутреннюю втулку </a:t>
            </a:r>
            <a:r>
              <a:rPr lang="ru-RU" dirty="0" err="1"/>
              <a:t>завихрите</a:t>
            </a:r>
            <a:r>
              <a:rPr lang="ru-RU" dirty="0"/>
              <a:t> ля жаровой трубы.</a:t>
            </a:r>
          </a:p>
          <a:p>
            <a:r>
              <a:rPr lang="ru-RU" dirty="0"/>
              <a:t>В корпус форсунки с одного конца вставлен резьбовой фильтр 4, зафиксированный стопорным кольцом 5, а с другого конца установлены </a:t>
            </a:r>
            <a:r>
              <a:rPr lang="ru-RU" dirty="0" smtClean="0"/>
              <a:t>перепускная шайба </a:t>
            </a:r>
            <a:r>
              <a:rPr lang="ru-RU" dirty="0"/>
              <a:t>11 и распылитель 10, зажатые резьбовым кожухом 7 и уплотненные никелевым кольцом 8 и шайбой 9. На корпусе форсунки имеется штуцер 6 </a:t>
            </a:r>
            <a:r>
              <a:rPr lang="ru-RU" dirty="0" smtClean="0"/>
              <a:t>для подсоединения </a:t>
            </a:r>
            <a:r>
              <a:rPr lang="ru-RU" dirty="0"/>
              <a:t>трубки подвода топлива коллектора.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Форсунка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586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9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4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Коллектор  </a:t>
            </a:r>
            <a:r>
              <a:rPr lang="ru-RU" dirty="0"/>
              <a:t>предназначен для подвода и распределения топлива между форсунками, состоит из двух полуколец 1 и 2 .</a:t>
            </a:r>
          </a:p>
          <a:p>
            <a:r>
              <a:rPr lang="ru-RU" dirty="0"/>
              <a:t>Полукольца состоят из топливоподводящих труб 5 и 9 и защитных </a:t>
            </a:r>
            <a:r>
              <a:rPr lang="ru-RU" dirty="0" smtClean="0"/>
              <a:t>кожухов 6 </a:t>
            </a:r>
            <a:r>
              <a:rPr lang="ru-RU" dirty="0"/>
              <a:t>и 10, удерживающихся концентрично трубам 5 и 9 фторопластовыми кольцами 4. К топливоподводящим трубам 5 и 9 припаяны двадцать четыре штуцера </a:t>
            </a:r>
            <a:r>
              <a:rPr lang="ru-RU" dirty="0" smtClean="0"/>
              <a:t>3 для </a:t>
            </a:r>
            <a:r>
              <a:rPr lang="ru-RU" dirty="0"/>
              <a:t>подсоединения труб подвода топлива к форсункам и один штуцер 14 для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Топливоподводящий </a:t>
            </a:r>
            <a:r>
              <a:rPr lang="ru-RU" dirty="0"/>
              <a:t>коллектор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02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подвода топлива из топливной системы двигателя.</a:t>
            </a:r>
          </a:p>
          <a:p>
            <a:r>
              <a:rPr lang="ru-RU" dirty="0"/>
              <a:t>Трубы 5 и 9 соединены между собой посредством накидных гаек 7, а защитные кожухи - разрезными втулками 11 и 12, удерживаемыми хомутами 8. Соединение защитных кожухов уплотнено резиновым кольцом 13.</a:t>
            </a:r>
          </a:p>
          <a:p>
            <a:r>
              <a:rPr lang="ru-RU" dirty="0"/>
              <a:t>Полость Г, образованная между трубами 5и 9 подвода топлива и </a:t>
            </a:r>
            <a:r>
              <a:rPr lang="ru-RU" dirty="0" smtClean="0"/>
              <a:t>защитными кожухами </a:t>
            </a:r>
            <a:r>
              <a:rPr lang="ru-RU" dirty="0"/>
              <a:t>6 и 10 соединена с дренажной системой двигателя.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06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43"/>
            <a:ext cx="8463981" cy="67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3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" y="0"/>
            <a:ext cx="9070681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0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Каждый </a:t>
            </a:r>
            <a:r>
              <a:rPr lang="ru-RU" dirty="0"/>
              <a:t>трубопровод </a:t>
            </a:r>
            <a:r>
              <a:rPr lang="ru-RU" dirty="0" smtClean="0"/>
              <a:t> </a:t>
            </a:r>
            <a:r>
              <a:rPr lang="ru-RU" dirty="0"/>
              <a:t>подвода топлива от коллектора к форсункам состоит из трубы 3, защитного кожуха 4 и фторопластовой трубы 5.</a:t>
            </a:r>
          </a:p>
          <a:p>
            <a:r>
              <a:rPr lang="ru-RU" dirty="0"/>
              <a:t>К трубе 3 припаян поворотный ниппель 6 для соединения со штуцером топливной форсунки.</a:t>
            </a:r>
          </a:p>
          <a:p>
            <a:r>
              <a:rPr lang="ru-RU" dirty="0"/>
              <a:t>Посредством ниппеля 1 и накидной гайки 2 труба 3 соединена с </a:t>
            </a:r>
            <a:r>
              <a:rPr lang="ru-RU" dirty="0" smtClean="0"/>
              <a:t>топливным коллектором</a:t>
            </a:r>
            <a:r>
              <a:rPr lang="ru-RU" dirty="0"/>
              <a:t>. Защитный кожух 4 посредством втулки </a:t>
            </a:r>
            <a:r>
              <a:rPr lang="ru-RU" dirty="0" smtClean="0"/>
              <a:t> соединен с </a:t>
            </a:r>
            <a:r>
              <a:rPr lang="ru-RU" dirty="0"/>
              <a:t>защитным кожухом коллектора.</a:t>
            </a:r>
          </a:p>
          <a:p>
            <a:r>
              <a:rPr lang="ru-RU" dirty="0"/>
              <a:t>Полость А, образованна я между трубой </a:t>
            </a:r>
            <a:r>
              <a:rPr lang="ru-RU" dirty="0" smtClean="0"/>
              <a:t> </a:t>
            </a:r>
            <a:r>
              <a:rPr lang="ru-RU" dirty="0"/>
              <a:t>и кожухом </a:t>
            </a:r>
            <a:r>
              <a:rPr lang="ru-RU" dirty="0" smtClean="0"/>
              <a:t>, </a:t>
            </a:r>
            <a:r>
              <a:rPr lang="ru-RU" dirty="0"/>
              <a:t>сообщена через полость Г </a:t>
            </a:r>
            <a:r>
              <a:rPr lang="ru-RU" dirty="0" smtClean="0"/>
              <a:t> </a:t>
            </a:r>
            <a:r>
              <a:rPr lang="ru-RU" dirty="0"/>
              <a:t>с дренажной системой двигателя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Трубопровод подвода топлива от коллектора к форсункам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572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6" y="1412776"/>
            <a:ext cx="890097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12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Местный перегрев</a:t>
            </a:r>
          </a:p>
          <a:p>
            <a:r>
              <a:rPr lang="ru-RU" dirty="0" smtClean="0"/>
              <a:t>Коробление </a:t>
            </a:r>
          </a:p>
          <a:p>
            <a:r>
              <a:rPr lang="ru-RU" dirty="0" smtClean="0"/>
              <a:t>Прогар </a:t>
            </a:r>
          </a:p>
          <a:p>
            <a:r>
              <a:rPr lang="ru-RU" dirty="0" smtClean="0"/>
              <a:t>Трещины жаровых труб </a:t>
            </a:r>
          </a:p>
          <a:p>
            <a:r>
              <a:rPr lang="ru-RU" dirty="0" smtClean="0"/>
              <a:t>Разрушение корпуса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Неисправности кс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" y="-14028"/>
            <a:ext cx="9136397" cy="668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55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Воздушный тракт камеры представляет кольцевой канал, </a:t>
            </a:r>
            <a:r>
              <a:rPr lang="ru-RU" dirty="0" smtClean="0"/>
              <a:t>образованный оболочками </a:t>
            </a:r>
            <a:r>
              <a:rPr lang="ru-RU" dirty="0"/>
              <a:t>Диффузора 1, корпуса 9 и внутреннего кожуха 10 соплового аппарата. В воздушном тракте камеры установлена жаровая труба 8.</a:t>
            </a:r>
          </a:p>
          <a:p>
            <a:r>
              <a:rPr lang="ru-RU" dirty="0"/>
              <a:t>Спереди, к камере крепится корпус компрессора высокого давления, сзади  </a:t>
            </a:r>
            <a:r>
              <a:rPr lang="ru-RU" dirty="0" smtClean="0"/>
              <a:t>сопловой </a:t>
            </a:r>
            <a:r>
              <a:rPr lang="ru-RU" dirty="0"/>
              <a:t>аппарат и корпуса турбины высокого давления.</a:t>
            </a:r>
          </a:p>
          <a:p>
            <a:r>
              <a:rPr lang="ru-RU" dirty="0"/>
              <a:t>Передний участок воздушного тракта камеры сгорания выполнен в </a:t>
            </a:r>
            <a:r>
              <a:rPr lang="ru-RU" dirty="0" smtClean="0"/>
              <a:t>виде </a:t>
            </a:r>
            <a:r>
              <a:rPr lang="ru-RU" dirty="0" err="1" smtClean="0"/>
              <a:t>диффузорных</a:t>
            </a:r>
            <a:r>
              <a:rPr lang="ru-RU" dirty="0" smtClean="0"/>
              <a:t> </a:t>
            </a:r>
            <a:r>
              <a:rPr lang="ru-RU" dirty="0"/>
              <a:t>каналов, образованных обтекателем жаровой трубы и оболочками диффузора. В </a:t>
            </a:r>
            <a:r>
              <a:rPr lang="ru-RU" dirty="0" err="1"/>
              <a:t>диффузорных</a:t>
            </a:r>
            <a:r>
              <a:rPr lang="ru-RU" dirty="0"/>
              <a:t> каналах происходит снижение скорости воздушного потока, поступающего из компрессора. Из </a:t>
            </a:r>
            <a:r>
              <a:rPr lang="ru-RU" dirty="0" err="1"/>
              <a:t>диффузорных</a:t>
            </a:r>
            <a:r>
              <a:rPr lang="ru-RU" dirty="0"/>
              <a:t> каналов воздух поступает в наружный и внутренний кольцевые, каналы, из которых отверстиями и соплами в жаровой трубе распределяется в ее первичную и </a:t>
            </a:r>
            <a:r>
              <a:rPr lang="ru-RU" dirty="0" smtClean="0"/>
              <a:t>вторичную зоны</a:t>
            </a:r>
            <a:r>
              <a:rPr lang="ru-RU" dirty="0"/>
              <a:t>. Кроме этого, значительная часть первичного воздуха из центральной части начального участка воздушного тракта через отверстия поступает в </a:t>
            </a:r>
            <a:r>
              <a:rPr lang="ru-RU" dirty="0" smtClean="0"/>
              <a:t>полость обтекателя </a:t>
            </a:r>
            <a:r>
              <a:rPr lang="ru-RU" dirty="0"/>
              <a:t>жаровой трубы</a:t>
            </a:r>
          </a:p>
        </p:txBody>
      </p:sp>
    </p:spTree>
    <p:extLst>
      <p:ext uri="{BB962C8B-B14F-4D97-AF65-F5344CB8AC3E}">
        <p14:creationId xmlns:p14="http://schemas.microsoft.com/office/powerpoint/2010/main" val="124217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Корпус </a:t>
            </a:r>
            <a:r>
              <a:rPr lang="ru-RU" dirty="0" smtClean="0"/>
              <a:t>- </a:t>
            </a:r>
            <a:r>
              <a:rPr lang="ru-RU" dirty="0"/>
              <a:t>сварной конструкции, выполнен из нержавеющей стали, является силовым узлом двигателя, воспринимающим </a:t>
            </a:r>
            <a:r>
              <a:rPr lang="ru-RU" dirty="0" smtClean="0"/>
              <a:t>газодинамические силы </a:t>
            </a:r>
            <a:r>
              <a:rPr lang="ru-RU" dirty="0"/>
              <a:t>и нагрузки от жаровой трубы, передаваемые через полые </a:t>
            </a:r>
            <a:r>
              <a:rPr lang="ru-RU" dirty="0" smtClean="0"/>
              <a:t>тонкостенные втулки</a:t>
            </a:r>
            <a:r>
              <a:rPr lang="ru-RU" dirty="0"/>
              <a:t>, окружающие форсунки.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Корпус</a:t>
            </a:r>
          </a:p>
        </p:txBody>
      </p:sp>
    </p:spTree>
    <p:extLst>
      <p:ext uri="{BB962C8B-B14F-4D97-AF65-F5344CB8AC3E}">
        <p14:creationId xmlns:p14="http://schemas.microsoft.com/office/powerpoint/2010/main" val="126232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Корпус состоит из кожуха 5, переднего 2 и заднего 6 фланцев. Фланцем </a:t>
            </a:r>
            <a:r>
              <a:rPr lang="ru-RU" sz="4000" dirty="0" smtClean="0"/>
              <a:t>2 корпус </a:t>
            </a:r>
            <a:r>
              <a:rPr lang="ru-RU" sz="4000" dirty="0"/>
              <a:t>соединен с корпусом КВД и с диффузором со спрямляющим </a:t>
            </a:r>
            <a:r>
              <a:rPr lang="ru-RU" sz="4000" dirty="0" smtClean="0"/>
              <a:t>аппаратом VII </a:t>
            </a:r>
            <a:r>
              <a:rPr lang="ru-RU" sz="4000" dirty="0"/>
              <a:t>ступени КВД. Задним фланцем 6 корпус соединен о корпусами </a:t>
            </a:r>
            <a:r>
              <a:rPr lang="ru-RU" sz="4000" dirty="0" smtClean="0"/>
              <a:t>турбины высокого </a:t>
            </a:r>
            <a:r>
              <a:rPr lang="ru-RU" sz="4000" dirty="0"/>
              <a:t>давления.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наружной поверхности кожуха 5 приварены 24 фланца 3 для </a:t>
            </a:r>
            <a:r>
              <a:rPr lang="ru-RU" dirty="0" smtClean="0"/>
              <a:t>крепления рабочих </a:t>
            </a:r>
            <a:r>
              <a:rPr lang="ru-RU" dirty="0"/>
              <a:t>форсунок и полых тонкостенных втулок, два фланца 4 для </a:t>
            </a:r>
            <a:r>
              <a:rPr lang="ru-RU" dirty="0" smtClean="0"/>
              <a:t>крепления воспламенителей</a:t>
            </a:r>
            <a:r>
              <a:rPr lang="ru-RU" dirty="0"/>
              <a:t>, фланец II отбора воздуха на нужды самолета, запасные фланец 23 и бобышки 9, 15 и 18 отбора воздуха, три бобышки 10, 16 и 17 отбора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42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1535</Words>
  <Application>Microsoft Office PowerPoint</Application>
  <PresentationFormat>Экран (4:3)</PresentationFormat>
  <Paragraphs>68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Открытая</vt:lpstr>
      <vt:lpstr>Тема 3. Камера сгорания и ее 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Корпус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Воспламенитель</vt:lpstr>
      <vt:lpstr>Презентация PowerPoint</vt:lpstr>
      <vt:lpstr> Форсунка</vt:lpstr>
      <vt:lpstr>Презентация PowerPoint</vt:lpstr>
      <vt:lpstr>Топливоподводящий коллектор </vt:lpstr>
      <vt:lpstr>Презентация PowerPoint</vt:lpstr>
      <vt:lpstr>Презентация PowerPoint</vt:lpstr>
      <vt:lpstr> Трубопровод подвода топлива от коллектора к форсункам </vt:lpstr>
      <vt:lpstr>Презентация PowerPoint</vt:lpstr>
      <vt:lpstr>Неисправности кс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Камера сгорания и ее ТО.</dc:title>
  <dc:creator>HAMELEON</dc:creator>
  <cp:lastModifiedBy>HAMELEON</cp:lastModifiedBy>
  <cp:revision>10</cp:revision>
  <dcterms:created xsi:type="dcterms:W3CDTF">2021-08-27T17:41:55Z</dcterms:created>
  <dcterms:modified xsi:type="dcterms:W3CDTF">2021-08-27T19:16:13Z</dcterms:modified>
</cp:coreProperties>
</file>