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6" y="1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74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72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85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8187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3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24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8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02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4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19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97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6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00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55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01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66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14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15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7. Силовые системы и роторы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 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Бесконтактные масляные уплотнения применяются лабиринтного и резьбового, в которых между элементами уплотнения подвижных и неподвижных деталей имеется зазор , а перетеканию масла препятствуют сопротивления, создаваемые на пути движения масла.</a:t>
            </a:r>
          </a:p>
          <a:p>
            <a:r>
              <a:rPr lang="ru-RU" dirty="0" smtClean="0"/>
              <a:t>Лабиринтное уплотнение </a:t>
            </a:r>
          </a:p>
          <a:p>
            <a:r>
              <a:rPr lang="ru-RU" dirty="0" smtClean="0"/>
              <a:t>Надув полостей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Надув полостей является одним из способах уплотнения опор. Осуществляется путем подачи воздуха под большим давление в воздушную полость опоры что </a:t>
            </a:r>
            <a:r>
              <a:rPr lang="ru-RU" dirty="0" err="1" smtClean="0"/>
              <a:t>предотрощает</a:t>
            </a:r>
            <a:r>
              <a:rPr lang="ru-RU" dirty="0" smtClean="0"/>
              <a:t>  перетекание масла.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Система </a:t>
            </a:r>
            <a:r>
              <a:rPr lang="ru-RU" dirty="0" err="1" smtClean="0"/>
              <a:t>суфлирования</a:t>
            </a:r>
            <a:r>
              <a:rPr lang="ru-RU" dirty="0" smtClean="0"/>
              <a:t> двигателя предназначена для сообщения масляных полостей двигателя с атмосферой, обеспечения работы масляных уплотнений и воздушно-масляных лабиринтов и для устранения возможности перетекания масла через уплотнения в проточную часть двигателя при повышении давления в масляных полостях опор роторов двигателя. </a:t>
            </a:r>
          </a:p>
          <a:p>
            <a:pPr>
              <a:buNone/>
            </a:pPr>
            <a:r>
              <a:rPr lang="ru-RU" dirty="0" smtClean="0"/>
              <a:t>Система </a:t>
            </a:r>
            <a:r>
              <a:rPr lang="ru-RU" dirty="0" err="1" smtClean="0"/>
              <a:t>суфлирования</a:t>
            </a:r>
            <a:r>
              <a:rPr lang="ru-RU" dirty="0" smtClean="0"/>
              <a:t> состоит</a:t>
            </a:r>
          </a:p>
          <a:p>
            <a:r>
              <a:rPr lang="ru-RU" dirty="0" smtClean="0"/>
              <a:t> системы суфлирующих каналов,</a:t>
            </a:r>
          </a:p>
          <a:p>
            <a:r>
              <a:rPr lang="ru-RU" dirty="0" smtClean="0"/>
              <a:t> трубопроводов,</a:t>
            </a:r>
          </a:p>
          <a:p>
            <a:r>
              <a:rPr lang="ru-RU" dirty="0" smtClean="0"/>
              <a:t> центробежного суфлера.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Демпфирование колебаний в опорах осуществляется двумя способами </a:t>
            </a:r>
          </a:p>
          <a:p>
            <a:r>
              <a:rPr lang="ru-RU" dirty="0" smtClean="0"/>
              <a:t>Механически </a:t>
            </a:r>
          </a:p>
          <a:p>
            <a:r>
              <a:rPr lang="ru-RU" dirty="0" smtClean="0"/>
              <a:t>Гидравлически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1. Опоры роторов:</a:t>
            </a:r>
          </a:p>
          <a:p>
            <a:r>
              <a:rPr lang="ru-RU" sz="3200" dirty="0" smtClean="0"/>
              <a:t>а) конструкция подшипников;</a:t>
            </a:r>
          </a:p>
          <a:p>
            <a:r>
              <a:rPr lang="ru-RU" sz="3200" dirty="0" smtClean="0"/>
              <a:t>б) виды и принцип работы масляных уплотнений опор.</a:t>
            </a:r>
          </a:p>
          <a:p>
            <a:r>
              <a:rPr lang="ru-RU" sz="3200" dirty="0" smtClean="0"/>
              <a:t>2. Наддув и </a:t>
            </a:r>
            <a:r>
              <a:rPr lang="ru-RU" sz="3200" dirty="0" err="1" smtClean="0"/>
              <a:t>суфлирование</a:t>
            </a:r>
            <a:r>
              <a:rPr lang="ru-RU" sz="3200" dirty="0" smtClean="0"/>
              <a:t> полостей опор.</a:t>
            </a:r>
          </a:p>
          <a:p>
            <a:r>
              <a:rPr lang="ru-RU" sz="3200" dirty="0" smtClean="0"/>
              <a:t>3. Демпфирование колебаний опор.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ГТД применяются исключительно подшипников качения, обладающие</a:t>
            </a:r>
          </a:p>
          <a:p>
            <a:r>
              <a:rPr lang="ru-RU" dirty="0" smtClean="0"/>
              <a:t>меньшим коэффициентом трения, </a:t>
            </a:r>
          </a:p>
          <a:p>
            <a:r>
              <a:rPr lang="ru-RU" dirty="0" smtClean="0"/>
              <a:t>требующие небольшого количества масла для охлаждения и смазки подшипника. </a:t>
            </a:r>
          </a:p>
          <a:p>
            <a:r>
              <a:rPr lang="ru-RU" dirty="0" smtClean="0"/>
              <a:t>менее чувствительны к загрязнению масла,</a:t>
            </a:r>
          </a:p>
          <a:p>
            <a:r>
              <a:rPr lang="ru-RU" dirty="0" smtClean="0"/>
              <a:t>имеют высокую работоспособность при повышенных рабочих температурах</a:t>
            </a:r>
          </a:p>
          <a:p>
            <a:r>
              <a:rPr lang="ru-RU" dirty="0" smtClean="0"/>
              <a:t>более просты в монтаже и демонтаже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ameleon\Desktop\ESQ1MizJG1c.jpg"/>
          <p:cNvPicPr>
            <a:picLocks noChangeAspect="1" noChangeArrowheads="1"/>
          </p:cNvPicPr>
          <p:nvPr/>
        </p:nvPicPr>
        <p:blipFill>
          <a:blip r:embed="rId2">
            <a:lum contrast="54000"/>
          </a:blip>
          <a:srcRect/>
          <a:stretch>
            <a:fillRect/>
          </a:stretch>
        </p:blipFill>
        <p:spPr bwMode="auto">
          <a:xfrm rot="5400000">
            <a:off x="2309812" y="-881076"/>
            <a:ext cx="4524376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Подшипники скольжения можно встретить только в газотурбинных стартерах и приводах к агрегатам.</a:t>
            </a:r>
          </a:p>
          <a:p>
            <a:r>
              <a:rPr lang="ru-RU" dirty="0" smtClean="0"/>
              <a:t> Основными недостатками подшипников скольжения, ограничивающими их применение, является большие осевые габаритные размеры, повышенные требования к чистоте масла и большая чувствительность к температуре, а также большой коэффициент трения, возрастающий с повышением частоты вращения ротора.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Основными элементами подшипники качения является внутреннее и наружное кольцо тела качения ролики и шарики сепаратором.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Сепаратор:</a:t>
            </a:r>
          </a:p>
          <a:p>
            <a:r>
              <a:rPr lang="ru-RU" dirty="0" smtClean="0"/>
              <a:t>служащие для равномерного распределения тел качения по окружности при отсутствии сепаратора подшипники можно разместить больше числа роликов и шариков и тем самым значительно увеличить его грузоподъемность но при этом подшипник быстро изнашивается вследствие соприкосновения шариков или роликов при работе.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Опоры роторов ГТД , должны иметь масляные уплотнения которые исключают прорыв масла в газовый тракт и выброс его в атмосферу. Уплотнения делятся на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КОНТАКТНЫЕ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БЕСКОНТАКТНЫЕ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контактных масляных уплотнениях путем прижатия элементов уплотнения подвижным и неподвижным деталям создается сопротивление перетеканию масла.</a:t>
            </a:r>
          </a:p>
          <a:p>
            <a:r>
              <a:rPr lang="ru-RU" dirty="0" smtClean="0"/>
              <a:t>Резьбовое ; </a:t>
            </a:r>
          </a:p>
          <a:p>
            <a:r>
              <a:rPr lang="ru-RU" dirty="0" smtClean="0"/>
              <a:t>Манжетное</a:t>
            </a:r>
          </a:p>
          <a:p>
            <a:r>
              <a:rPr lang="ru-RU" dirty="0" smtClean="0"/>
              <a:t>Воздушно-кольцевое; о-</a:t>
            </a:r>
          </a:p>
          <a:p>
            <a:r>
              <a:rPr lang="ru-RU" dirty="0" smtClean="0"/>
              <a:t>Уплотнение </a:t>
            </a:r>
            <a:r>
              <a:rPr lang="ru-RU" dirty="0" err="1" smtClean="0"/>
              <a:t>маслоотражательным</a:t>
            </a:r>
            <a:r>
              <a:rPr lang="ru-RU" dirty="0" smtClean="0"/>
              <a:t> диском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163</TotalTime>
  <Words>380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Ион</vt:lpstr>
      <vt:lpstr>Тема 7. Силовые системы и роторы</vt:lpstr>
      <vt:lpstr>Вопросы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вопрос </vt:lpstr>
      <vt:lpstr>Презентация PowerPoint</vt:lpstr>
      <vt:lpstr>3 вопрос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 Силовые системы и роторы</dc:title>
  <dc:creator>hameleon</dc:creator>
  <cp:lastModifiedBy>Студент_19</cp:lastModifiedBy>
  <cp:revision>14</cp:revision>
  <dcterms:created xsi:type="dcterms:W3CDTF">2019-04-14T12:00:15Z</dcterms:created>
  <dcterms:modified xsi:type="dcterms:W3CDTF">2019-04-16T08:19:25Z</dcterms:modified>
</cp:coreProperties>
</file>