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8" r:id="rId15"/>
    <p:sldId id="269" r:id="rId16"/>
    <p:sldId id="270" r:id="rId17"/>
    <p:sldId id="276" r:id="rId18"/>
    <p:sldId id="271" r:id="rId19"/>
    <p:sldId id="272" r:id="rId20"/>
    <p:sldId id="273" r:id="rId21"/>
    <p:sldId id="277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>
        <p:scale>
          <a:sx n="81" d="100"/>
          <a:sy n="81" d="100"/>
        </p:scale>
        <p:origin x="-15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F5C1D3-C944-41B8-B791-4D3F20280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499" y="1233996"/>
            <a:ext cx="9795029" cy="3953847"/>
          </a:xfrm>
        </p:spPr>
        <p:txBody>
          <a:bodyPr/>
          <a:lstStyle/>
          <a:p>
            <a:pPr algn="ctr"/>
            <a:r>
              <a:rPr lang="ru-RU" dirty="0"/>
              <a:t>                                 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Тема1.3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Компрессор</a:t>
            </a:r>
            <a:b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Занятие 1</a:t>
            </a:r>
          </a:p>
        </p:txBody>
      </p:sp>
    </p:spTree>
    <p:extLst>
      <p:ext uri="{BB962C8B-B14F-4D97-AF65-F5344CB8AC3E}">
        <p14:creationId xmlns:p14="http://schemas.microsoft.com/office/powerpoint/2010/main" val="38104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C2C3ED-4800-46C0-9F0F-AF0D6AFA9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Статор компрессора состоит из: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7A16B7A-5A8F-48B1-8290-7C7A00C21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348882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Неподвижные лопатки.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есть 2 фланца крепления к входному устройству и камере сгорания.</a:t>
            </a:r>
          </a:p>
        </p:txBody>
      </p:sp>
    </p:spTree>
    <p:extLst>
      <p:ext uri="{BB962C8B-B14F-4D97-AF65-F5344CB8AC3E}">
        <p14:creationId xmlns:p14="http://schemas.microsoft.com/office/powerpoint/2010/main" val="1199287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B56C4A-FBA3-451C-9653-90BB35C8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Ротор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двиг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состоит из след. элем.: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3F14B2-E123-48B5-AB19-13784AC02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341" y="567844"/>
            <a:ext cx="8946541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Лопатки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D13765-B47B-4744-B1D0-72393E23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36" y="372819"/>
            <a:ext cx="10322249" cy="1400530"/>
          </a:xfrm>
        </p:spPr>
        <p:txBody>
          <a:bodyPr/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Роторы барабанного типа: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96B433-A806-4D92-9F1F-A64AC7F0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221" y="2662519"/>
            <a:ext cx="1072174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Барабаны могут быть цельными, или сборочными. В последнем случае можно лучше подобрать материал, но сборка несколько усложняется.</a:t>
            </a:r>
          </a:p>
        </p:txBody>
      </p:sp>
    </p:spTree>
    <p:extLst>
      <p:ext uri="{BB962C8B-B14F-4D97-AF65-F5344CB8AC3E}">
        <p14:creationId xmlns:p14="http://schemas.microsoft.com/office/powerpoint/2010/main" val="32908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68" y="168261"/>
            <a:ext cx="9007107" cy="6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96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D7FE9C-821F-4E13-81C1-004FA851D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барабанного ротора: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03A5E2B-8B08-4933-A200-9DB17E933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177" y="749380"/>
            <a:ext cx="8946541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изгибная жёсткость;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конструкции;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Технолог. Изготовления.</a:t>
            </a:r>
          </a:p>
        </p:txBody>
      </p:sp>
    </p:spTree>
    <p:extLst>
      <p:ext uri="{BB962C8B-B14F-4D97-AF65-F5344CB8AC3E}">
        <p14:creationId xmlns:p14="http://schemas.microsoft.com/office/powerpoint/2010/main" val="4963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BE4B1E-1279-4F03-A14A-918907232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EEEC8C-76C6-4546-9A36-3FEFB010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38" y="727832"/>
            <a:ext cx="9931632" cy="4195481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окружной скорости;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прочность ротора;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прочность барабана при выполнении продольных пазов;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менять число лопаток в продольных пазах, что снижает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напорность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компрессора и при заданной степени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повыш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число ступеней, длину и массу компрессора;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Невыгодность малой окружной скорости для работы турбины.</a:t>
            </a:r>
          </a:p>
        </p:txBody>
      </p:sp>
    </p:spTree>
    <p:extLst>
      <p:ext uri="{BB962C8B-B14F-4D97-AF65-F5344CB8AC3E}">
        <p14:creationId xmlns:p14="http://schemas.microsoft.com/office/powerpoint/2010/main" val="11627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22930A-4173-4466-9466-64137487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Ротор дискового типа: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F5EF01-3735-4C5E-AD75-A4FE44695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465" y="622702"/>
            <a:ext cx="10561946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Ротор дискового типа представляет собой набор отдельных дисков, закреплённом на общем валу.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диск имеет обод для крепления лопаток и ступицу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соед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валом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требование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соед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диска с валом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надёжного центрирования диска и передачи крутящего момента.</a:t>
            </a:r>
          </a:p>
        </p:txBody>
      </p:sp>
    </p:spTree>
    <p:extLst>
      <p:ext uri="{BB962C8B-B14F-4D97-AF65-F5344CB8AC3E}">
        <p14:creationId xmlns:p14="http://schemas.microsoft.com/office/powerpoint/2010/main" val="34320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77" y="1320656"/>
            <a:ext cx="6236552" cy="510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896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F8CB76-5F97-4276-AF75-881FACC4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94" y="585883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ротора дискового типа: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EF75C2C-C3B0-4472-AE68-6AA299A61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94" y="2662519"/>
            <a:ext cx="10446537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работы при больших окружных скоростях, что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напорность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компрессора и хорошо согласует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согласует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диаметр турбины с диаметром компрессора.</a:t>
            </a:r>
          </a:p>
        </p:txBody>
      </p:sp>
    </p:spTree>
    <p:extLst>
      <p:ext uri="{BB962C8B-B14F-4D97-AF65-F5344CB8AC3E}">
        <p14:creationId xmlns:p14="http://schemas.microsoft.com/office/powerpoint/2010/main" val="895357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1C73F2-A96A-4509-9824-9857D88D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ротора дискового типа: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644D7BA-E9B0-4DBB-9782-2D54CDF48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541" y="568570"/>
            <a:ext cx="10393270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изгибная жёсткость, приводящая к необходимости применения валов большого диаметра, что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массу ротора;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постановки 2-х опор ротора компрессора;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производства, монтажа и демонтажа, что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стоимость изготовления и ремонта.</a:t>
            </a:r>
          </a:p>
        </p:txBody>
      </p:sp>
    </p:spTree>
    <p:extLst>
      <p:ext uri="{BB962C8B-B14F-4D97-AF65-F5344CB8AC3E}">
        <p14:creationId xmlns:p14="http://schemas.microsoft.com/office/powerpoint/2010/main" val="255198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5C27D8-3881-4BE2-AE6C-C0ADCE0A0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46C43A-F185-4F3D-ACD6-A702F9FCF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976545"/>
            <a:ext cx="10515600" cy="40336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и требования предъявляемые к компрессору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компрессоров и их конструктивные элементы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роторов осевого компрессора и их сравнительная характеристика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Силы действующие на ротор и вызываемые ими напряжения</a:t>
            </a:r>
          </a:p>
        </p:txBody>
      </p:sp>
    </p:spTree>
    <p:extLst>
      <p:ext uri="{BB962C8B-B14F-4D97-AF65-F5344CB8AC3E}">
        <p14:creationId xmlns:p14="http://schemas.microsoft.com/office/powerpoint/2010/main" val="758572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076B31-01EC-4D17-9959-131AC2FE5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Ротор барабанно-дискового типа: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4C5C0D-DC12-4494-82AB-A7EAFD59F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50" y="455507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Ротор барабанно-дискового типа представляет собой набор дисков развитыми в осевом направлении коническими, или цилиндрическими буртами, которые имеют посадочные пояски для центровки дисков и лабиринтные гребешки. К заднему диску крепится коническая цапфа , а передний диск сам переходит в цапфу. Диски между собой и цапфой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помощи натяга и радиальных штифтов, число которых, равно числу рабочих лопаток. При данном способе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дисков, барабанная часть одного диска, запрессовывается в обод другого диска . Ротор барабанно-дискового типа, сочетает в себе преимущества роторов барабанного и дискового типа, нашёл широкое применение во многих серийных ГТД.</a:t>
            </a:r>
          </a:p>
        </p:txBody>
      </p:sp>
    </p:spTree>
    <p:extLst>
      <p:ext uri="{BB962C8B-B14F-4D97-AF65-F5344CB8AC3E}">
        <p14:creationId xmlns:p14="http://schemas.microsoft.com/office/powerpoint/2010/main" val="19206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61" y="1622402"/>
            <a:ext cx="5251293" cy="462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303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1BCD9659-0D76-4F09-8424-75F965DBC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20" y="736846"/>
            <a:ext cx="8396853" cy="5597902"/>
          </a:xfrm>
        </p:spPr>
      </p:pic>
    </p:spTree>
    <p:extLst>
      <p:ext uri="{BB962C8B-B14F-4D97-AF65-F5344CB8AC3E}">
        <p14:creationId xmlns:p14="http://schemas.microsoft.com/office/powerpoint/2010/main" val="205726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66547D-17B0-485B-9C3A-07AE2E480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21" y="1882066"/>
            <a:ext cx="10906957" cy="2906929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Компрессор служит для создания избыточного давления воздуха и подачи его в камеру сгорания</a:t>
            </a:r>
          </a:p>
        </p:txBody>
      </p:sp>
    </p:spTree>
    <p:extLst>
      <p:ext uri="{BB962C8B-B14F-4D97-AF65-F5344CB8AC3E}">
        <p14:creationId xmlns:p14="http://schemas.microsoft.com/office/powerpoint/2010/main" val="139520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C6DF40-0523-4E7D-8996-2A4A171A3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39" y="985378"/>
            <a:ext cx="9404723" cy="97658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компрессора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A808A9-B653-46D9-B084-1F1E8B817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211" y="2807520"/>
            <a:ext cx="9487748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повышенного давления воздуха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компрессора, которая определяется расходом воздуха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КПД</a:t>
            </a:r>
          </a:p>
          <a:p>
            <a:pPr marL="457200" indent="-457200">
              <a:buFont typeface="+mj-lt"/>
              <a:buAutoNum type="arabicPeriod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0151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1FBE90-ED69-4980-9D51-8D0634E59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28" y="401586"/>
            <a:ext cx="9404723" cy="825666"/>
          </a:xfrm>
        </p:spPr>
        <p:txBody>
          <a:bodyPr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E5026FD-FBF3-4A0D-9E86-C5BE51D1D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20" y="1435267"/>
            <a:ext cx="8946541" cy="419548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Заданную степень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повыш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Давления воздуха при значительной производительности и сравнительно небольшим числом ступеней, малых габаритных размеров и массе.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значение КПД на рабочих режимах.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Работу в широком диапазоне частот вращения ротора,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равномерную подачу воздуха в КС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Простату конструкции позволяющую легко производить монтаж и демонтаж компрессора, низкую стоимость его изготовления, ремонта и ТО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Высокую надёжность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Хорошую компоновку с другими узлами двигателя</a:t>
            </a:r>
          </a:p>
        </p:txBody>
      </p:sp>
    </p:spTree>
    <p:extLst>
      <p:ext uri="{BB962C8B-B14F-4D97-AF65-F5344CB8AC3E}">
        <p14:creationId xmlns:p14="http://schemas.microsoft.com/office/powerpoint/2010/main" val="222273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89A4C8-5E9C-478B-A301-3E0F7876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79" y="609601"/>
            <a:ext cx="9404723" cy="140053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компрессоров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8CC8038-31A9-4AD5-8EE4-3CD2DC2D6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945" y="2194960"/>
            <a:ext cx="8946541" cy="419548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Осевой;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Центробежный;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Диагональный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3012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5A33BBB-9161-473D-96C1-3B9E5FEB6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147" y="1331259"/>
            <a:ext cx="9718567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компрессоры состоят из 2-х элементов, а именно из подвижного элемента, который назв. ротором и неподвижного, который назв. статором. </a:t>
            </a:r>
          </a:p>
        </p:txBody>
      </p:sp>
    </p:spTree>
    <p:extLst>
      <p:ext uri="{BB962C8B-B14F-4D97-AF65-F5344CB8AC3E}">
        <p14:creationId xmlns:p14="http://schemas.microsoft.com/office/powerpoint/2010/main" val="369282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B6156C-9AF8-449F-AB8D-CD768EE53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175" y="914357"/>
            <a:ext cx="9404723" cy="140053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Осевые компрессоры бывают: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AC3B76-6D3D-42D3-AC9A-FBEA173B3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16" y="2662519"/>
            <a:ext cx="10277860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Одноступенчатые и много ступенчатые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Одновальные, двухвальные,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трёхвальные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730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1783A2-2493-4B40-A9AD-A7FDF083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Осевой компрессор имеет набор следующих лопаток: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526C50D-5F4A-43A8-BD31-ACDDC8451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– спрямляющий аппарат, устанавливается на выходе из компрессора;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– направляющий аппарат, устанавливается вдоль всего компрессора;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РК – рабочее колесо, является конструктивным элементом ротора;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ВНА – входной направляющий аппарат, это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Лопатки, которые изменяют свой угол установки, с целью улучшения направления потока воздуха.</a:t>
            </a:r>
          </a:p>
        </p:txBody>
      </p:sp>
    </p:spTree>
    <p:extLst>
      <p:ext uri="{BB962C8B-B14F-4D97-AF65-F5344CB8AC3E}">
        <p14:creationId xmlns:p14="http://schemas.microsoft.com/office/powerpoint/2010/main" val="318161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173</TotalTime>
  <Words>613</Words>
  <Application>Microsoft Office PowerPoint</Application>
  <PresentationFormat>Произвольный</PresentationFormat>
  <Paragraphs>64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NewsPrint</vt:lpstr>
      <vt:lpstr>                                 Тема1.3:Компрессор   Занятие 1</vt:lpstr>
      <vt:lpstr>Вопросы:</vt:lpstr>
      <vt:lpstr>Компрессор служит для создания избыточного давления воздуха и подачи его в камеру сгорания</vt:lpstr>
      <vt:lpstr>Параметры компрессора:</vt:lpstr>
      <vt:lpstr>Требования:</vt:lpstr>
      <vt:lpstr>Типы компрессоров:</vt:lpstr>
      <vt:lpstr>Презентация PowerPoint</vt:lpstr>
      <vt:lpstr>Осевые компрессоры бывают:</vt:lpstr>
      <vt:lpstr>Осевой компрессор имеет набор следующих лопаток:</vt:lpstr>
      <vt:lpstr>Статор компрессора состоит из:</vt:lpstr>
      <vt:lpstr>Ротор двиг. состоит из след. элем.:</vt:lpstr>
      <vt:lpstr>Роторы барабанного типа:</vt:lpstr>
      <vt:lpstr>Презентация PowerPoint</vt:lpstr>
      <vt:lpstr>Преимущества барабанного ротора:</vt:lpstr>
      <vt:lpstr>Недостатки:</vt:lpstr>
      <vt:lpstr>Ротор дискового типа:</vt:lpstr>
      <vt:lpstr>Презентация PowerPoint</vt:lpstr>
      <vt:lpstr>Преимущества ротора дискового типа:</vt:lpstr>
      <vt:lpstr>Недостатки ротора дискового типа:</vt:lpstr>
      <vt:lpstr>Ротор барабанно-дискового типа: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Тема1.3:Компрессор   Занятие 1</dc:title>
  <dc:creator>Никита Алексеенко</dc:creator>
  <cp:lastModifiedBy>HAMELEON</cp:lastModifiedBy>
  <cp:revision>13</cp:revision>
  <dcterms:created xsi:type="dcterms:W3CDTF">2020-03-24T12:04:05Z</dcterms:created>
  <dcterms:modified xsi:type="dcterms:W3CDTF">2020-04-08T14:19:30Z</dcterms:modified>
</cp:coreProperties>
</file>