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88" r:id="rId12"/>
    <p:sldId id="281" r:id="rId13"/>
    <p:sldId id="282" r:id="rId14"/>
    <p:sldId id="283" r:id="rId15"/>
    <p:sldId id="284" r:id="rId16"/>
    <p:sldId id="285" r:id="rId17"/>
    <p:sldId id="286" r:id="rId18"/>
    <p:sldId id="269" r:id="rId19"/>
    <p:sldId id="268" r:id="rId20"/>
    <p:sldId id="270" r:id="rId21"/>
    <p:sldId id="271" r:id="rId22"/>
    <p:sldId id="273" r:id="rId23"/>
    <p:sldId id="272" r:id="rId24"/>
    <p:sldId id="274" r:id="rId25"/>
    <p:sldId id="275" r:id="rId26"/>
    <p:sldId id="276" r:id="rId27"/>
    <p:sldId id="277" r:id="rId28"/>
    <p:sldId id="289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93" autoAdjust="0"/>
    <p:restoredTop sz="86388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351867" TargetMode="External"/><Relationship Id="rId2" Type="http://schemas.openxmlformats.org/officeDocument/2006/relationships/hyperlink" Target="https://ppt-online.org/3518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pt-online.org/35186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1,3 </a:t>
            </a:r>
            <a:r>
              <a:rPr lang="ru-RU" dirty="0" smtClean="0"/>
              <a:t>Компрессор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продольно-поперечный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Достоинства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Простота сборки</a:t>
            </a:r>
            <a:endParaRPr lang="ru-RU" dirty="0"/>
          </a:p>
          <a:p>
            <a:r>
              <a:rPr lang="ru-RU" dirty="0" smtClean="0"/>
              <a:t>Недостатки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dirty="0" smtClean="0"/>
              <a:t> </a:t>
            </a:r>
            <a:r>
              <a:rPr lang="ru-RU" dirty="0"/>
              <a:t>большая </a:t>
            </a:r>
            <a:r>
              <a:rPr lang="ru-RU" dirty="0" smtClean="0"/>
              <a:t>масса</a:t>
            </a:r>
          </a:p>
          <a:p>
            <a:pPr marL="0" indent="0">
              <a:buNone/>
            </a:pPr>
            <a:r>
              <a:rPr lang="ru-RU" dirty="0" smtClean="0"/>
              <a:t>Неравномерность жесткости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5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Направляющие аппарат (НА)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Направляющие аппараты служат для выпрямления воздушного потока за лопатками РК на заданный угол с сохранением предварительной закрутки для последующих ступеней и частичного преобразования кинетической энергии воздуха, приобретенной им в РК, в энергию </a:t>
            </a:r>
            <a:r>
              <a:rPr lang="ru-RU" dirty="0" err="1"/>
              <a:t>давлени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Направляющие аппарат (НА)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Требования </a:t>
            </a:r>
          </a:p>
          <a:p>
            <a:pPr marL="0" indent="0">
              <a:buNone/>
            </a:pPr>
            <a:r>
              <a:rPr lang="ru-RU" dirty="0" smtClean="0"/>
              <a:t>Достаточная прочность и жесткость </a:t>
            </a:r>
          </a:p>
          <a:p>
            <a:pPr marL="0" indent="0">
              <a:buNone/>
            </a:pPr>
            <a:r>
              <a:rPr lang="ru-RU" dirty="0" smtClean="0"/>
              <a:t>Простота конструкции и технологичность</a:t>
            </a:r>
          </a:p>
          <a:p>
            <a:pPr marL="0" indent="0">
              <a:buNone/>
            </a:pPr>
            <a:r>
              <a:rPr lang="ru-RU" dirty="0" smtClean="0"/>
              <a:t>Минимальная масса </a:t>
            </a:r>
          </a:p>
          <a:p>
            <a:pPr marL="0" indent="0">
              <a:buNone/>
            </a:pPr>
            <a:r>
              <a:rPr lang="ru-RU" dirty="0" smtClean="0"/>
              <a:t>Минимальные потери на трения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ип 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6" y="1137683"/>
            <a:ext cx="8597680" cy="42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Консольного типа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92" y="1052736"/>
            <a:ext cx="8291264" cy="211683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Применяются </a:t>
            </a:r>
            <a:r>
              <a:rPr lang="ru-RU" sz="2400" dirty="0"/>
              <a:t>при небольшой высоте лопаток (менее 60мм) </a:t>
            </a:r>
            <a:endParaRPr lang="ru-RU" sz="2400" dirty="0" smtClean="0"/>
          </a:p>
          <a:p>
            <a:r>
              <a:rPr lang="ru-RU" sz="2400" dirty="0" smtClean="0"/>
              <a:t>Достоинства</a:t>
            </a:r>
            <a:r>
              <a:rPr lang="ru-RU" sz="2400" dirty="0"/>
              <a:t>: простота, малая масса.</a:t>
            </a:r>
          </a:p>
          <a:p>
            <a:r>
              <a:rPr lang="ru-RU" sz="2400" dirty="0" smtClean="0"/>
              <a:t>Недостатки: увеличенные </a:t>
            </a:r>
            <a:r>
              <a:rPr lang="ru-RU" sz="2400" dirty="0"/>
              <a:t>концевые потери, пониженная </a:t>
            </a:r>
            <a:r>
              <a:rPr lang="ru-RU" sz="2400" dirty="0" smtClean="0"/>
              <a:t>прочность, а </a:t>
            </a:r>
            <a:r>
              <a:rPr lang="ru-RU" sz="2400" dirty="0"/>
              <a:t>также значительные статические и динамические деформации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796952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68" y="5805264"/>
            <a:ext cx="8229600" cy="747591"/>
          </a:xfrm>
        </p:spPr>
        <p:txBody>
          <a:bodyPr>
            <a:normAutofit fontScale="90000"/>
          </a:bodyPr>
          <a:lstStyle/>
          <a:p>
            <a:r>
              <a:rPr lang="ru-RU" dirty="0"/>
              <a:t>Рамного типа (не разрезные)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5" y="1052736"/>
            <a:ext cx="8229600" cy="3628999"/>
          </a:xfrm>
        </p:spPr>
        <p:txBody>
          <a:bodyPr>
            <a:normAutofit/>
          </a:bodyPr>
          <a:lstStyle/>
          <a:p>
            <a:r>
              <a:rPr lang="ru-RU" dirty="0" smtClean="0"/>
              <a:t>Достоинства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Повышенная </a:t>
            </a:r>
            <a:r>
              <a:rPr lang="ru-RU" dirty="0"/>
              <a:t>жесткость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уменьшенные </a:t>
            </a:r>
            <a:r>
              <a:rPr lang="ru-RU" dirty="0"/>
              <a:t>концевые потери. </a:t>
            </a:r>
            <a:r>
              <a:rPr lang="ru-RU" dirty="0" smtClean="0"/>
              <a:t>Равномерная </a:t>
            </a:r>
            <a:r>
              <a:rPr lang="ru-RU" dirty="0"/>
              <a:t>поперечная жесткость.</a:t>
            </a:r>
          </a:p>
          <a:p>
            <a:r>
              <a:rPr lang="ru-RU" dirty="0"/>
              <a:t>Недостаток</a:t>
            </a:r>
          </a:p>
          <a:p>
            <a:r>
              <a:rPr lang="ru-RU" dirty="0"/>
              <a:t>Ротор должен быть разъемным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1864376" cy="18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5" y="58052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Рамного типа (разъемные из двух полуколец)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Повышенная </a:t>
            </a:r>
            <a:r>
              <a:rPr lang="ru-RU" dirty="0"/>
              <a:t>жесткость,</a:t>
            </a:r>
          </a:p>
          <a:p>
            <a:pPr marL="0" indent="0">
              <a:buNone/>
            </a:pPr>
            <a:r>
              <a:rPr lang="ru-RU" dirty="0" smtClean="0"/>
              <a:t>уменьшенные </a:t>
            </a:r>
            <a:r>
              <a:rPr lang="ru-RU" dirty="0"/>
              <a:t>концевые потери.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Ротор </a:t>
            </a:r>
            <a:r>
              <a:rPr lang="ru-RU" dirty="0"/>
              <a:t>может быть неразъемным</a:t>
            </a:r>
          </a:p>
          <a:p>
            <a:r>
              <a:rPr lang="ru-RU" dirty="0"/>
              <a:t>Недостаток: Неравномерность жесткости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027167" cy="20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Входной направляющий аппарат предназначен для создания предварительного направления воздуха в сторону вращения ротора компрессора, что снижает относительную скорость воздуха, поступающего на лопатки первой ступени.</a:t>
            </a:r>
          </a:p>
        </p:txBody>
      </p:sp>
    </p:spTree>
    <p:extLst>
      <p:ext uri="{BB962C8B-B14F-4D97-AF65-F5344CB8AC3E}">
        <p14:creationId xmlns:p14="http://schemas.microsoft.com/office/powerpoint/2010/main" val="4235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 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консольным </a:t>
            </a:r>
            <a:r>
              <a:rPr lang="ru-RU" dirty="0"/>
              <a:t>и двусторонним креплением лопаток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разъемными и неразъемными в осевой плоскости компрессора; </a:t>
            </a:r>
            <a:endParaRPr lang="ru-RU" dirty="0" smtClean="0"/>
          </a:p>
          <a:p>
            <a:r>
              <a:rPr lang="ru-RU" dirty="0" smtClean="0"/>
              <a:t>разборными </a:t>
            </a:r>
            <a:r>
              <a:rPr lang="ru-RU" dirty="0"/>
              <a:t>и неразборными;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поворотными и неподвижными лопатками.</a:t>
            </a:r>
          </a:p>
        </p:txBody>
      </p:sp>
    </p:spTree>
    <p:extLst>
      <p:ext uri="{BB962C8B-B14F-4D97-AF65-F5344CB8AC3E}">
        <p14:creationId xmlns:p14="http://schemas.microsoft.com/office/powerpoint/2010/main" val="2391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Входной направляющий аппарат устанавливают перед первой ступенью компрессора для создания предварительной закрутки потока воздуха на входе в РК в сторону вращения</a:t>
            </a:r>
            <a:r>
              <a:rPr lang="ru-RU" dirty="0" smtClean="0"/>
              <a:t>.</a:t>
            </a:r>
          </a:p>
          <a:p>
            <a:r>
              <a:rPr lang="ru-RU" dirty="0"/>
              <a:t>Входной направляющий аппарат может выполняться в виде отдельного узла</a:t>
            </a:r>
          </a:p>
        </p:txBody>
      </p:sp>
    </p:spTree>
    <p:extLst>
      <p:ext uri="{BB962C8B-B14F-4D97-AF65-F5344CB8AC3E}">
        <p14:creationId xmlns:p14="http://schemas.microsoft.com/office/powerpoint/2010/main" val="2571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1.Статоры </a:t>
            </a:r>
            <a:r>
              <a:rPr lang="ru-RU" dirty="0" smtClean="0"/>
              <a:t>компрессоров: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а)типы </a:t>
            </a:r>
            <a:r>
              <a:rPr lang="ru-RU" dirty="0"/>
              <a:t>корпусов и их конструкция;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б)ВНА</a:t>
            </a:r>
            <a:r>
              <a:rPr lang="ru-RU" dirty="0"/>
              <a:t>, НА и рабочие кольца</a:t>
            </a:r>
          </a:p>
          <a:p>
            <a:r>
              <a:rPr lang="ru-RU" dirty="0"/>
              <a:t>2.Силы, действующие на статор</a:t>
            </a:r>
          </a:p>
          <a:p>
            <a:r>
              <a:rPr lang="ru-RU" dirty="0"/>
              <a:t>3.Зазоры в проточной части компрессора. Уплотнение воздушного тракта</a:t>
            </a:r>
          </a:p>
          <a:p>
            <a:r>
              <a:rPr lang="ru-RU" dirty="0"/>
              <a:t>4.Неисправности компрессора, влияющие на БП</a:t>
            </a:r>
          </a:p>
        </p:txBody>
      </p:sp>
    </p:spTree>
    <p:extLst>
      <p:ext uri="{BB962C8B-B14F-4D97-AF65-F5344CB8AC3E}">
        <p14:creationId xmlns:p14="http://schemas.microsoft.com/office/powerpoint/2010/main" val="312026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6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Одновременный </a:t>
            </a:r>
            <a:r>
              <a:rPr lang="ru-RU" sz="3200" dirty="0"/>
              <a:t>поворот </a:t>
            </a:r>
            <a:r>
              <a:rPr lang="ru-RU" sz="3200" dirty="0" smtClean="0"/>
              <a:t>лопаток (3) </a:t>
            </a:r>
            <a:r>
              <a:rPr lang="ru-RU" sz="3200" dirty="0"/>
              <a:t>на один угол относительно своих </a:t>
            </a:r>
            <a:r>
              <a:rPr lang="ru-RU" sz="3200" dirty="0" smtClean="0"/>
              <a:t>осей осуществляется </a:t>
            </a:r>
            <a:r>
              <a:rPr lang="ru-RU" sz="3200" dirty="0"/>
              <a:t>при помощи стального поворотного </a:t>
            </a:r>
            <a:r>
              <a:rPr lang="ru-RU" sz="3200" dirty="0" smtClean="0"/>
              <a:t>кольца (1) </a:t>
            </a:r>
            <a:r>
              <a:rPr lang="ru-RU" sz="3200" dirty="0"/>
              <a:t>расположенного снаружи корпуса и своими вырезами соединенного с </a:t>
            </a:r>
            <a:r>
              <a:rPr lang="ru-RU" sz="3200" dirty="0" smtClean="0"/>
              <a:t>рычагами(2), </a:t>
            </a:r>
            <a:r>
              <a:rPr lang="ru-RU" sz="3200" dirty="0"/>
              <a:t>закрепленными на цапфах лопаток. Управление поворотом лопаток осуществляется силовыми цилиндрами.</a:t>
            </a:r>
          </a:p>
        </p:txBody>
      </p:sp>
    </p:spTree>
    <p:extLst>
      <p:ext uri="{BB962C8B-B14F-4D97-AF65-F5344CB8AC3E}">
        <p14:creationId xmlns:p14="http://schemas.microsoft.com/office/powerpoint/2010/main" val="32873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Силы, действующие на </a:t>
            </a:r>
            <a:r>
              <a:rPr lang="ru-RU" dirty="0" smtClean="0"/>
              <a:t>статор.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Большинство сил и моментов, нагружающих </a:t>
            </a:r>
            <a:r>
              <a:rPr lang="ru-RU" dirty="0" smtClean="0"/>
              <a:t>статор, </a:t>
            </a:r>
            <a:r>
              <a:rPr lang="ru-RU" dirty="0"/>
              <a:t>возникает в процессе работы и при эволюциях самолета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лопатках НА и СА образуются аэродинамические силы подобно тому, как это происходит на рабочих лопатках. Осевые составляющие аэродинамических сил Рол передаются на корпус компрессора, нагружая его в осевом направлении. Окружные составляющие этих сил </a:t>
            </a:r>
            <a:r>
              <a:rPr lang="ru-RU" dirty="0" err="1"/>
              <a:t>Р</a:t>
            </a:r>
            <a:r>
              <a:rPr lang="ru-RU" sz="1800" dirty="0" err="1"/>
              <a:t>окр</a:t>
            </a:r>
            <a:r>
              <a:rPr lang="ru-RU" dirty="0"/>
              <a:t> образуют крутящий момент (</a:t>
            </a:r>
            <a:r>
              <a:rPr lang="ru-RU" dirty="0" err="1"/>
              <a:t>М</a:t>
            </a:r>
            <a:r>
              <a:rPr lang="ru-RU" sz="2600" dirty="0" err="1"/>
              <a:t>на</a:t>
            </a:r>
            <a:r>
              <a:rPr lang="ru-RU" dirty="0"/>
              <a:t>) который в НА имеет отрицательное </a:t>
            </a:r>
            <a:r>
              <a:rPr lang="ru-RU" dirty="0" smtClean="0"/>
              <a:t>значение, </a:t>
            </a:r>
            <a:r>
              <a:rPr lang="ru-RU" dirty="0"/>
              <a:t>так как направлен против вращения ротора компрессора, а в НА - положительное </a:t>
            </a:r>
            <a:r>
              <a:rPr lang="ru-RU" dirty="0" smtClean="0"/>
              <a:t>значение, </a:t>
            </a:r>
            <a:r>
              <a:rPr lang="ru-RU" dirty="0"/>
              <a:t>так как совпадает с направлением вращении </a:t>
            </a:r>
            <a:r>
              <a:rPr lang="ru-RU" dirty="0" err="1" smtClean="0"/>
              <a:t>ротора.Таким</a:t>
            </a:r>
            <a:r>
              <a:rPr lang="ru-RU" dirty="0" smtClean="0"/>
              <a:t> </a:t>
            </a:r>
            <a:r>
              <a:rPr lang="ru-RU" dirty="0"/>
              <a:t>образом, если дать возможность статору компрессора свободно вращаться, то направление его вращения под действием </a:t>
            </a:r>
            <a:r>
              <a:rPr lang="ru-RU" dirty="0" err="1"/>
              <a:t>Мс.к</a:t>
            </a:r>
            <a:r>
              <a:rPr lang="ru-RU" dirty="0"/>
              <a:t> к будет совпадать с направлением вращения ротора, компрессора.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Также на корпус </a:t>
            </a:r>
            <a:r>
              <a:rPr lang="ru-RU" dirty="0"/>
              <a:t>компрессора нагружается изгибающими моментами от сил собственной массы т, от сил инерции </a:t>
            </a:r>
            <a:r>
              <a:rPr lang="ru-RU" dirty="0" err="1"/>
              <a:t>Рj</a:t>
            </a:r>
            <a:r>
              <a:rPr lang="ru-RU" dirty="0"/>
              <a:t>, возникающих при эволюциях самолета, и от радиальных сил, передаваемых на корпус от опор ротора. Вследствие разности давлений воздуха в проточной части и в атмосфере на корпус компрессора действуют силы, нормальные к его поверхности. Учитывая, что нагрузки и нагрев корпуса растут по тракту компрессора, элементы корпуса выполняют из материалов, прочность и жаропрочность которых увеличиваются к последним ступеням.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2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68" y="1268760"/>
            <a:ext cx="9195168" cy="42267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2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Зазоры в проточной части компрессора.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Осевые и радиальные зазоры в проточной части компрессора служат для предупреждения возможности касания частей ротора о неподвижные детали статора компрессора при самых неблагоприятных режимах работы двигателя, когда вследствие упругих и температурных деформаций корпуса и ротора зазоры, установленные в холодном состоянии, уменьшаются.</a:t>
            </a:r>
          </a:p>
          <a:p>
            <a:endParaRPr lang="ru-RU" dirty="0"/>
          </a:p>
          <a:p>
            <a:r>
              <a:rPr lang="ru-RU" dirty="0"/>
              <a:t>При выборе радиальных зазоров ∆ и </a:t>
            </a:r>
            <a:r>
              <a:rPr lang="ru-RU" dirty="0" smtClean="0"/>
              <a:t>φ </a:t>
            </a:r>
            <a:r>
              <a:rPr lang="ru-RU" dirty="0"/>
              <a:t>следует учитывать их изменение при увеличении температуры ротора и статора, </a:t>
            </a:r>
            <a:r>
              <a:rPr lang="ru-RU" dirty="0" smtClean="0"/>
              <a:t>вытяжке </a:t>
            </a:r>
            <a:r>
              <a:rPr lang="ru-RU" dirty="0"/>
              <a:t>р</a:t>
            </a:r>
            <a:r>
              <a:rPr lang="ru-RU" dirty="0" smtClean="0"/>
              <a:t>абочих </a:t>
            </a:r>
            <a:r>
              <a:rPr lang="ru-RU" dirty="0"/>
              <a:t>лопаток и ротора от действия центробежных сил. Кроме того, к изменению ∆ и φ приводят прогибы ротора и </a:t>
            </a:r>
            <a:r>
              <a:rPr lang="ru-RU" dirty="0" smtClean="0"/>
              <a:t>зазор в подшипниках.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усор\Создать папку\gqHaxBGux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669236" cy="64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8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Уплотнение воздушного </a:t>
            </a:r>
            <a:r>
              <a:rPr lang="ru-RU" dirty="0" smtClean="0"/>
              <a:t>тракта.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уменьшения монтажных зазоров неподвижные поверхности, например, рабочие </a:t>
            </a:r>
            <a:r>
              <a:rPr lang="ru-RU" dirty="0" smtClean="0"/>
              <a:t>кольца, </a:t>
            </a:r>
            <a:r>
              <a:rPr lang="ru-RU" dirty="0"/>
              <a:t>покрывают специальными мягкими пастами на основе графита, талька, асбеста, алюминиевой пудры и других </a:t>
            </a:r>
            <a:r>
              <a:rPr lang="ru-RU" dirty="0" smtClean="0"/>
              <a:t>компонентов.</a:t>
            </a:r>
          </a:p>
          <a:p>
            <a:r>
              <a:rPr lang="ru-RU" dirty="0" smtClean="0"/>
              <a:t>Для уплотнение </a:t>
            </a:r>
            <a:r>
              <a:rPr lang="ru-RU" dirty="0"/>
              <a:t>воздушного тракта компрессора </a:t>
            </a:r>
            <a:r>
              <a:rPr lang="ru-RU" dirty="0" smtClean="0"/>
              <a:t>применяется лабиринтное уплотнение, которое предназначена для </a:t>
            </a:r>
            <a:r>
              <a:rPr lang="ru-RU" dirty="0"/>
              <a:t>уменьшения перетекания воздуха (газа) из области с повышенным в область с пониженным </a:t>
            </a:r>
            <a:r>
              <a:rPr lang="ru-RU" dirty="0" smtClean="0"/>
              <a:t>давлением.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967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Неисправности компрессора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недостаточная конструктивная прочность лопаток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эрозионный износ поверхности лопаток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повреждение материала лопаток от попадания посторонних предметов в воздушный тракт двигателя при его работе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коррозионные повреждения поверхности лопаток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некачественное изготовление лопаток</a:t>
            </a:r>
          </a:p>
        </p:txBody>
      </p:sp>
    </p:spTree>
    <p:extLst>
      <p:ext uri="{BB962C8B-B14F-4D97-AF65-F5344CB8AC3E}">
        <p14:creationId xmlns:p14="http://schemas.microsoft.com/office/powerpoint/2010/main" val="274734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Доп. инфа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ppt-online.org/351868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ppt-online.org/351867</a:t>
            </a:r>
            <a:r>
              <a:rPr lang="ru-RU" dirty="0"/>
              <a:t> </a:t>
            </a:r>
            <a:r>
              <a:rPr lang="ru-RU" dirty="0" smtClean="0"/>
              <a:t>-для ознакомления.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ppt-online.org/351869</a:t>
            </a:r>
            <a:endParaRPr lang="ru-RU" dirty="0" smtClean="0"/>
          </a:p>
          <a:p>
            <a:r>
              <a:rPr lang="ru-RU" dirty="0" smtClean="0"/>
              <a:t>Задание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прописать принцип работы уплотнении.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Расписать что такое  (</a:t>
            </a:r>
            <a:r>
              <a:rPr lang="ru-RU" dirty="0"/>
              <a:t>эрозионный износ и  </a:t>
            </a:r>
            <a:r>
              <a:rPr lang="ru-RU" dirty="0" smtClean="0"/>
              <a:t>коррозионное повреждения)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153"/>
            <a:ext cx="8229600" cy="6842847"/>
          </a:xfrm>
        </p:spPr>
        <p:txBody>
          <a:bodyPr>
            <a:normAutofit/>
          </a:bodyPr>
          <a:lstStyle/>
          <a:p>
            <a:r>
              <a:rPr lang="ru-RU" dirty="0"/>
              <a:t>Статор совместно с ротором образует проточную часть осевого компрессора. Основными конструктивными элементами статора являются корпус компрессора, входной  направляющий, направляющие и спрямляющий аппараты</a:t>
            </a:r>
            <a:r>
              <a:rPr lang="ru-RU" dirty="0" smtClean="0"/>
              <a:t>.</a:t>
            </a:r>
            <a:r>
              <a:rPr lang="ru-RU" dirty="0"/>
              <a:t> Корпус компрессора представляет собой полый цилиндр или усеченный конус. Его форма определяется способом профилирования про­точной части. </a:t>
            </a:r>
          </a:p>
        </p:txBody>
      </p:sp>
    </p:spTree>
    <p:extLst>
      <p:ext uri="{BB962C8B-B14F-4D97-AF65-F5344CB8AC3E}">
        <p14:creationId xmlns:p14="http://schemas.microsoft.com/office/powerpoint/2010/main" val="39768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153"/>
            <a:ext cx="8229600" cy="6842847"/>
          </a:xfrm>
        </p:spPr>
        <p:txBody>
          <a:bodyPr>
            <a:normAutofit/>
          </a:bodyPr>
          <a:lstStyle/>
          <a:p>
            <a:r>
              <a:rPr lang="ru-RU" dirty="0"/>
              <a:t>Корпус компрессора служит для крепления направляющих и спрямляющих аппаратов и входит в силовую схему Двигателя. С внешней стороны на корпусе устанавливают узлы крепления двигателя к самолету и крепят агрегаты, топливные, масляные, воздушные и другие трубопроводы, противопомпажные устройства, а также элект­ропроводку и другое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9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Статор компрессора может быть  </a:t>
            </a:r>
            <a:r>
              <a:rPr lang="ru-RU" dirty="0"/>
              <a:t>выполнен </a:t>
            </a:r>
            <a:endParaRPr lang="ru-RU" dirty="0" smtClean="0"/>
          </a:p>
          <a:p>
            <a:r>
              <a:rPr lang="ru-RU" dirty="0" smtClean="0"/>
              <a:t>цельным </a:t>
            </a:r>
            <a:endParaRPr lang="ru-RU" dirty="0"/>
          </a:p>
          <a:p>
            <a:r>
              <a:rPr lang="ru-RU" dirty="0" smtClean="0"/>
              <a:t>Разъемным</a:t>
            </a:r>
          </a:p>
          <a:p>
            <a:pPr marL="0" indent="0">
              <a:buNone/>
            </a:pPr>
            <a:r>
              <a:rPr lang="ru-RU" dirty="0"/>
              <a:t>Неразъемные корпусы применяют в сочетании с разъемными роторами компрессоров</a:t>
            </a:r>
          </a:p>
        </p:txBody>
      </p:sp>
    </p:spTree>
    <p:extLst>
      <p:ext uri="{BB962C8B-B14F-4D97-AF65-F5344CB8AC3E}">
        <p14:creationId xmlns:p14="http://schemas.microsoft.com/office/powerpoint/2010/main" val="30591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391"/>
            <a:ext cx="9138011" cy="39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886200"/>
            <a:ext cx="9138009" cy="2971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А)цельный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Б)поперечные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В)продольны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Г)продольно-поперечный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Неразъёмный.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Достоинства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Равномерная жесткость по окружности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Малая масса </a:t>
            </a:r>
          </a:p>
          <a:p>
            <a:r>
              <a:rPr lang="ru-RU" dirty="0" smtClean="0"/>
              <a:t>Недостатки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Сложность сборки компрессора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оперечные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Достоинства </a:t>
            </a:r>
          </a:p>
          <a:p>
            <a:r>
              <a:rPr lang="ru-RU" dirty="0"/>
              <a:t>    </a:t>
            </a:r>
            <a:r>
              <a:rPr lang="ru-RU" dirty="0" smtClean="0"/>
              <a:t>Возможность сборки окончательно от балансированного ротора</a:t>
            </a:r>
          </a:p>
          <a:p>
            <a:r>
              <a:rPr lang="ru-RU" dirty="0" smtClean="0"/>
              <a:t>Недостатки </a:t>
            </a:r>
          </a:p>
          <a:p>
            <a:r>
              <a:rPr lang="ru-RU" dirty="0" smtClean="0"/>
              <a:t>      Неравномерная окружная скорость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продольны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Достоинства </a:t>
            </a:r>
          </a:p>
          <a:p>
            <a:r>
              <a:rPr lang="ru-RU" dirty="0"/>
              <a:t>    </a:t>
            </a:r>
            <a:r>
              <a:rPr lang="ru-RU" dirty="0" smtClean="0"/>
              <a:t>облегчает монтаж и контроль</a:t>
            </a:r>
          </a:p>
          <a:p>
            <a:r>
              <a:rPr lang="ru-RU" dirty="0" smtClean="0"/>
              <a:t>Можно использовать переменную толщину и материал </a:t>
            </a:r>
          </a:p>
          <a:p>
            <a:r>
              <a:rPr lang="ru-RU" dirty="0" smtClean="0"/>
              <a:t>Фланцы находятся в плоскости вращения колес</a:t>
            </a:r>
            <a:endParaRPr lang="ru-RU" dirty="0"/>
          </a:p>
          <a:p>
            <a:r>
              <a:rPr lang="ru-RU" dirty="0"/>
              <a:t>Недостатки </a:t>
            </a:r>
          </a:p>
          <a:p>
            <a:r>
              <a:rPr lang="ru-RU" dirty="0"/>
              <a:t>      </a:t>
            </a:r>
            <a:r>
              <a:rPr lang="ru-RU" dirty="0" smtClean="0"/>
              <a:t>большая масса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282</TotalTime>
  <Words>918</Words>
  <Application>Microsoft Office PowerPoint</Application>
  <PresentationFormat>Экран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Тема 1,3 Компрессор 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Неразъёмный. </vt:lpstr>
      <vt:lpstr>Поперечные</vt:lpstr>
      <vt:lpstr>продольны</vt:lpstr>
      <vt:lpstr>продольно-поперечный</vt:lpstr>
      <vt:lpstr>Направляющие аппарат (НА)</vt:lpstr>
      <vt:lpstr>Направляющие аппарат (НА)</vt:lpstr>
      <vt:lpstr>Презентация PowerPoint</vt:lpstr>
      <vt:lpstr>Консольного типа </vt:lpstr>
      <vt:lpstr>Рамного типа (не разрезные) </vt:lpstr>
      <vt:lpstr>Рамного типа (разъемные из двух полуколец) </vt:lpstr>
      <vt:lpstr>ВНА</vt:lpstr>
      <vt:lpstr>Типы  ВНА</vt:lpstr>
      <vt:lpstr>Презентация PowerPoint</vt:lpstr>
      <vt:lpstr>Презентация PowerPoint</vt:lpstr>
      <vt:lpstr>Презентация PowerPoint</vt:lpstr>
      <vt:lpstr>Силы, действующие на статор.</vt:lpstr>
      <vt:lpstr>Презентация PowerPoint</vt:lpstr>
      <vt:lpstr>Презентация PowerPoint</vt:lpstr>
      <vt:lpstr>Зазоры в проточной части компрессора. </vt:lpstr>
      <vt:lpstr>Презентация PowerPoint</vt:lpstr>
      <vt:lpstr>Уплотнение воздушного тракта. </vt:lpstr>
      <vt:lpstr>Неисправности компрессора </vt:lpstr>
      <vt:lpstr>Доп. инфа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HAMELEON</dc:creator>
  <cp:lastModifiedBy>HAMELEON</cp:lastModifiedBy>
  <cp:revision>22</cp:revision>
  <dcterms:created xsi:type="dcterms:W3CDTF">2020-03-24T14:23:01Z</dcterms:created>
  <dcterms:modified xsi:type="dcterms:W3CDTF">2020-03-27T14:43:24Z</dcterms:modified>
</cp:coreProperties>
</file>