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4" r:id="rId11"/>
    <p:sldId id="265" r:id="rId12"/>
    <p:sldId id="266" r:id="rId13"/>
    <p:sldId id="267" r:id="rId14"/>
    <p:sldId id="268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20588" autoAdjust="0"/>
    <p:restoredTop sz="94660"/>
  </p:normalViewPr>
  <p:slideViewPr>
    <p:cSldViewPr>
      <p:cViewPr varScale="1">
        <p:scale>
          <a:sx n="59" d="100"/>
          <a:sy n="59" d="100"/>
        </p:scale>
        <p:origin x="-8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Тема: Камера сгорания.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2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wrap="none">
            <a:noAutofit/>
          </a:bodyPr>
          <a:lstStyle/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/>
              <a:t>Устройство</a:t>
            </a:r>
            <a:r>
              <a:rPr lang="ru-RU" dirty="0" smtClean="0"/>
              <a:t> для сжигания топлива </a:t>
            </a:r>
            <a:r>
              <a:rPr lang="ru-RU" dirty="0" smtClean="0"/>
              <a:t>в</a:t>
            </a:r>
          </a:p>
          <a:p>
            <a:pPr>
              <a:buNone/>
            </a:pPr>
            <a:r>
              <a:rPr lang="ru-RU" dirty="0" smtClean="0"/>
              <a:t> отработавших </a:t>
            </a:r>
            <a:r>
              <a:rPr lang="ru-RU" dirty="0" smtClean="0"/>
              <a:t>в   турбине </a:t>
            </a:r>
            <a:r>
              <a:rPr lang="ru-RU" dirty="0" smtClean="0"/>
              <a:t> газах с </a:t>
            </a:r>
            <a:r>
              <a:rPr lang="ru-RU" dirty="0" smtClean="0"/>
              <a:t>целью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/>
              <a:t>повышения тяги  ТРД</a:t>
            </a:r>
            <a:r>
              <a:rPr lang="ru-RU" dirty="0" smtClean="0"/>
              <a:t> за счёт </a:t>
            </a:r>
            <a:r>
              <a:rPr lang="ru-RU" dirty="0" smtClean="0"/>
              <a:t>повышения </a:t>
            </a:r>
          </a:p>
          <a:p>
            <a:pPr>
              <a:buNone/>
            </a:pPr>
            <a:r>
              <a:rPr lang="ru-RU" dirty="0" smtClean="0"/>
              <a:t> температуры газов перед реактивным 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сопломи</a:t>
            </a:r>
            <a:r>
              <a:rPr lang="ru-RU" dirty="0" smtClean="0"/>
              <a:t> соответствующего </a:t>
            </a:r>
            <a:r>
              <a:rPr lang="ru-RU" dirty="0" smtClean="0"/>
              <a:t>увеличения</a:t>
            </a:r>
          </a:p>
          <a:p>
            <a:pPr>
              <a:buNone/>
            </a:pPr>
            <a:r>
              <a:rPr lang="ru-RU" dirty="0" smtClean="0"/>
              <a:t> скорости истечения реактивной струи.</a:t>
            </a:r>
            <a:endParaRPr lang="ru-RU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ameleon\Desktop\rc222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3434" y="1357298"/>
            <a:ext cx="9050566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Достоинство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Устойчивый процесс горения на всех режимах </a:t>
            </a:r>
          </a:p>
          <a:p>
            <a:r>
              <a:rPr lang="ru-RU" dirty="0" smtClean="0"/>
              <a:t>Надежный включение  </a:t>
            </a:r>
            <a:r>
              <a:rPr lang="ru-RU" dirty="0" err="1" smtClean="0"/>
              <a:t>форсажной</a:t>
            </a:r>
            <a:r>
              <a:rPr lang="ru-RU" dirty="0" smtClean="0"/>
              <a:t> камеры при всех условиях работы </a:t>
            </a:r>
          </a:p>
          <a:p>
            <a:r>
              <a:rPr lang="ru-RU" dirty="0" smtClean="0"/>
              <a:t>Малые потери полного давления  </a:t>
            </a:r>
          </a:p>
          <a:p>
            <a:r>
              <a:rPr lang="ru-RU" dirty="0" smtClean="0"/>
              <a:t>Малы вес конструкций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hameleon\Desktop\rc2222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2372" y="857232"/>
            <a:ext cx="8721628" cy="43577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Подача топлива в  </a:t>
            </a:r>
            <a:r>
              <a:rPr lang="ru-RU" dirty="0" err="1" smtClean="0"/>
              <a:t>форсажную</a:t>
            </a:r>
            <a:r>
              <a:rPr lang="ru-RU" dirty="0" smtClean="0"/>
              <a:t> </a:t>
            </a:r>
            <a:r>
              <a:rPr lang="ru-RU" dirty="0" smtClean="0"/>
              <a:t>камеры осуществляется с помощью форсунок центробежного типа как правило навстречу потоку газа. </a:t>
            </a:r>
            <a:r>
              <a:rPr lang="ru-RU" dirty="0" smtClean="0"/>
              <a:t>Форсунки располагаются </a:t>
            </a:r>
            <a:r>
              <a:rPr lang="ru-RU" dirty="0" smtClean="0"/>
              <a:t>перед </a:t>
            </a:r>
            <a:r>
              <a:rPr lang="ru-RU" dirty="0" smtClean="0"/>
              <a:t>стабилизатором.</a:t>
            </a:r>
          </a:p>
          <a:p>
            <a:r>
              <a:rPr lang="ru-RU" dirty="0" smtClean="0"/>
              <a:t>П</a:t>
            </a:r>
            <a:r>
              <a:rPr lang="ru-RU" dirty="0" smtClean="0"/>
              <a:t>ри </a:t>
            </a:r>
            <a:r>
              <a:rPr lang="ru-RU" dirty="0" smtClean="0"/>
              <a:t>работе камеры сгорания возникает </a:t>
            </a:r>
            <a:r>
              <a:rPr lang="ru-RU" dirty="0" smtClean="0"/>
              <a:t>большие вибрационные нагрузки которые могут  привести к разрушению. Поэтому в зону горения устанавливаются гофрированный перфорированный экраны.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Неисправности кс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Местный перегрев</a:t>
            </a:r>
          </a:p>
          <a:p>
            <a:r>
              <a:rPr lang="ru-RU" dirty="0" smtClean="0"/>
              <a:t>Коробление </a:t>
            </a:r>
          </a:p>
          <a:p>
            <a:r>
              <a:rPr lang="ru-RU" dirty="0" smtClean="0"/>
              <a:t>Прогар </a:t>
            </a:r>
          </a:p>
          <a:p>
            <a:r>
              <a:rPr lang="ru-RU" dirty="0" smtClean="0"/>
              <a:t>Трещины жаровых труб </a:t>
            </a:r>
          </a:p>
          <a:p>
            <a:r>
              <a:rPr lang="ru-RU" dirty="0" smtClean="0"/>
              <a:t>Разрушение корпуса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1.Конструкция и материалы корпусов и жаровых труб КС</a:t>
            </a:r>
          </a:p>
          <a:p>
            <a:pPr>
              <a:buNone/>
            </a:pPr>
            <a:r>
              <a:rPr lang="ru-RU" sz="4000" dirty="0" smtClean="0"/>
              <a:t>2.Назначение и конструктивные элементы </a:t>
            </a:r>
            <a:r>
              <a:rPr lang="ru-RU" sz="4000" dirty="0" err="1" smtClean="0"/>
              <a:t>форсажных</a:t>
            </a:r>
            <a:r>
              <a:rPr lang="ru-RU" sz="4000" dirty="0" smtClean="0"/>
              <a:t> камер.</a:t>
            </a:r>
          </a:p>
          <a:p>
            <a:pPr>
              <a:buNone/>
            </a:pPr>
            <a:r>
              <a:rPr lang="ru-RU" sz="4000" dirty="0" smtClean="0"/>
              <a:t>3.Неисправности КС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Камера сгорания состоит из </a:t>
            </a:r>
          </a:p>
          <a:p>
            <a:pPr marL="1314450" lvl="2" indent="-514350">
              <a:buFont typeface="+mj-lt"/>
              <a:buAutoNum type="arabicPeriod"/>
            </a:pPr>
            <a:r>
              <a:rPr lang="ru-RU" dirty="0" smtClean="0"/>
              <a:t>Диффузор </a:t>
            </a:r>
          </a:p>
          <a:p>
            <a:pPr marL="1314450" lvl="2" indent="-514350">
              <a:buFont typeface="+mj-lt"/>
              <a:buAutoNum type="arabicPeriod"/>
            </a:pPr>
            <a:r>
              <a:rPr lang="ru-RU" dirty="0" smtClean="0"/>
              <a:t>Жаровая труба </a:t>
            </a:r>
          </a:p>
          <a:p>
            <a:pPr marL="1314450" lvl="2" indent="-514350">
              <a:buFont typeface="+mj-lt"/>
              <a:buAutoNum type="arabicPeriod"/>
            </a:pPr>
            <a:r>
              <a:rPr lang="ru-RU" dirty="0" smtClean="0"/>
              <a:t>Завихрители  </a:t>
            </a:r>
          </a:p>
          <a:p>
            <a:pPr marL="1314450" lvl="2" indent="-514350">
              <a:buFont typeface="+mj-lt"/>
              <a:buAutoNum type="arabicPeriod"/>
            </a:pPr>
            <a:r>
              <a:rPr lang="ru-RU" dirty="0" smtClean="0"/>
              <a:t>Смесители</a:t>
            </a:r>
          </a:p>
          <a:p>
            <a:pPr marL="1314450" lvl="2" indent="-514350">
              <a:buFont typeface="+mj-lt"/>
              <a:buAutoNum type="arabicPeriod"/>
            </a:pPr>
            <a:r>
              <a:rPr lang="ru-RU" dirty="0" smtClean="0"/>
              <a:t>Корпус (кожух)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Диффузор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Он предназначен для уменьшения скорости потока воздуха, поступающего в него из компрессора ГТД что способствует улучшению устойчивости горения и уменьшения гидравлических потерь.</a:t>
            </a:r>
          </a:p>
          <a:p>
            <a:pPr>
              <a:buNone/>
            </a:pPr>
            <a:r>
              <a:rPr lang="ru-RU" dirty="0" smtClean="0"/>
              <a:t>Диффузоры бывают литыми и сварными. </a:t>
            </a:r>
          </a:p>
          <a:p>
            <a:pPr>
              <a:buNone/>
            </a:pPr>
            <a:r>
              <a:rPr lang="ru-RU" dirty="0" smtClean="0"/>
              <a:t>Сварные более технологичны и имеют малый вес. 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4400" dirty="0" smtClean="0"/>
              <a:t>Жаровая труба 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Внутренняя оболочка КС в которой происходит процесс горения  и  перемешивания продуктов сгорания с вторым контуром. КС  представляет собой набор </a:t>
            </a:r>
            <a:r>
              <a:rPr lang="ru-RU" dirty="0" err="1" smtClean="0"/>
              <a:t>набор</a:t>
            </a:r>
            <a:r>
              <a:rPr lang="ru-RU" dirty="0" smtClean="0"/>
              <a:t> </a:t>
            </a:r>
            <a:r>
              <a:rPr lang="ru-RU" dirty="0" err="1" smtClean="0"/>
              <a:t>изких</a:t>
            </a:r>
            <a:r>
              <a:rPr lang="ru-RU" dirty="0" smtClean="0"/>
              <a:t> конических  колец которые соединяются между собой сваркой или клепками. В местах соединения секций предусматриваются кольцевые щели для создания пленочного охлаждения.  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Завихрители( стабилизатор)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Предназначены для создания линий обратных токов.  Во основном они состоят из листового материала в виде лопаток(а) или без лопаточный(б). </a:t>
            </a:r>
          </a:p>
          <a:p>
            <a:endParaRPr lang="ru-RU" dirty="0"/>
          </a:p>
        </p:txBody>
      </p:sp>
      <p:pic>
        <p:nvPicPr>
          <p:cNvPr id="1027" name="Picture 3" descr="C:\Users\hameleon\Desktop\rc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786190"/>
            <a:ext cx="7929618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3600" dirty="0" smtClean="0"/>
              <a:t>Смесители.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4525963"/>
          </a:xfrm>
        </p:spPr>
        <p:txBody>
          <a:bodyPr/>
          <a:lstStyle/>
          <a:p>
            <a:r>
              <a:rPr lang="ru-RU" dirty="0" smtClean="0"/>
              <a:t>Предназначены для перемешивания вторичного потока воздуха с продуктами сгорания происходит обычно в задней части  жаровой трубы. Смешивания происходит через окна(</a:t>
            </a:r>
            <a:r>
              <a:rPr lang="ru-RU" dirty="0" err="1" smtClean="0"/>
              <a:t>а,б,в,г</a:t>
            </a:r>
            <a:r>
              <a:rPr lang="ru-RU" dirty="0" smtClean="0"/>
              <a:t>) или патрубки (</a:t>
            </a:r>
            <a:r>
              <a:rPr lang="ru-RU" dirty="0" err="1" smtClean="0"/>
              <a:t>ж,з</a:t>
            </a:r>
            <a:r>
              <a:rPr lang="ru-RU" dirty="0" smtClean="0"/>
              <a:t>)  </a:t>
            </a:r>
            <a:endParaRPr lang="ru-RU" dirty="0"/>
          </a:p>
        </p:txBody>
      </p:sp>
      <p:pic>
        <p:nvPicPr>
          <p:cNvPr id="2050" name="Picture 2" descr="C:\Users\hameleon\Desktop\rc22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14818"/>
            <a:ext cx="5357818" cy="2643182"/>
          </a:xfrm>
          <a:prstGeom prst="rect">
            <a:avLst/>
          </a:prstGeom>
          <a:noFill/>
        </p:spPr>
      </p:pic>
      <p:pic>
        <p:nvPicPr>
          <p:cNvPr id="2051" name="Picture 3" descr="C:\Users\hameleon\Desktop\rc222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1731" y="4286256"/>
            <a:ext cx="3922269" cy="25717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ctr" rtl="0">
              <a:spcBef>
                <a:spcPct val="0"/>
              </a:spcBef>
            </a:pPr>
            <a:r>
              <a:rPr lang="ru-RU" sz="4000" dirty="0" smtClean="0"/>
              <a:t>Корпус (кожух)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Оболочка камеры сгорания ограничивающая объем в котором размещены жаровые </a:t>
            </a:r>
            <a:r>
              <a:rPr lang="ru-RU" dirty="0" smtClean="0"/>
              <a:t>трубы.</a:t>
            </a:r>
          </a:p>
          <a:p>
            <a:r>
              <a:rPr lang="ru-RU" dirty="0" smtClean="0"/>
              <a:t>Кожухи применяются только у трубчатой камеры сгорания, а корпус применяется у остальных.  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Металы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ХН75МБТЮ</a:t>
            </a:r>
          </a:p>
          <a:p>
            <a:r>
              <a:rPr lang="ru-RU" dirty="0" smtClean="0"/>
              <a:t>ХН38БТ</a:t>
            </a:r>
          </a:p>
          <a:p>
            <a:r>
              <a:rPr lang="ru-RU" dirty="0" smtClean="0"/>
              <a:t>ХН60В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189</TotalTime>
  <Words>289</Words>
  <PresentationFormat>Экран (4:3)</PresentationFormat>
  <Paragraphs>48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Тема: Камера сгорания. </vt:lpstr>
      <vt:lpstr>Вопросы </vt:lpstr>
      <vt:lpstr>Слайд 3</vt:lpstr>
      <vt:lpstr>Диффузор</vt:lpstr>
      <vt:lpstr>Жаровая труба </vt:lpstr>
      <vt:lpstr>Завихрители( стабилизатор)</vt:lpstr>
      <vt:lpstr>Смесители.</vt:lpstr>
      <vt:lpstr>Корпус (кожух) </vt:lpstr>
      <vt:lpstr>Металы </vt:lpstr>
      <vt:lpstr>Слайд 10</vt:lpstr>
      <vt:lpstr>Слайд 11</vt:lpstr>
      <vt:lpstr>Достоинство </vt:lpstr>
      <vt:lpstr>Слайд 13</vt:lpstr>
      <vt:lpstr>Слайд 14</vt:lpstr>
      <vt:lpstr>Неисправности кс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Камера сгорания. </dc:title>
  <dc:creator>hameleon</dc:creator>
  <cp:lastModifiedBy>hameleon</cp:lastModifiedBy>
  <cp:revision>23</cp:revision>
  <dcterms:created xsi:type="dcterms:W3CDTF">2019-03-20T09:44:26Z</dcterms:created>
  <dcterms:modified xsi:type="dcterms:W3CDTF">2019-03-20T15:08:41Z</dcterms:modified>
</cp:coreProperties>
</file>