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6D9A8-7695-43EB-BFE5-77F7F5DA975C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3284D-ABA3-4D3F-A876-23AB950187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3284D-ABA3-4D3F-A876-23AB9501873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камера сгорания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ru-RU" dirty="0" smtClean="0"/>
              <a:t>Направление потока воздуха.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Противоточные камеры</a:t>
            </a:r>
            <a:endParaRPr lang="ru-RU" dirty="0"/>
          </a:p>
        </p:txBody>
      </p:sp>
      <p:pic>
        <p:nvPicPr>
          <p:cNvPr id="2050" name="Picture 2" descr="C:\Users\hameleo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Достоинством  такой камеры является  малый размер.</a:t>
            </a:r>
          </a:p>
          <a:p>
            <a:r>
              <a:rPr lang="ru-RU" dirty="0" smtClean="0"/>
              <a:t>Недостатком такой камеры является большие гидравлические потери  которые влияют на кпд двигателя.</a:t>
            </a:r>
          </a:p>
          <a:p>
            <a:r>
              <a:rPr lang="ru-RU" dirty="0" smtClean="0"/>
              <a:t>Такие камеры сгорания обычно применяются в стартерах  или вспомогательных силовых установках (ВСУ )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 подачи топлива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камеру сгорания топливо может  подавать в паровой фазе или  жидкой фазе. </a:t>
            </a:r>
          </a:p>
          <a:p>
            <a:r>
              <a:rPr lang="ru-RU" dirty="0" smtClean="0"/>
              <a:t>Камера сгорания с подачей в паровой фазе имеет большой коэффициент полноты сгорания по сравнению с камерой сгорания где топливо подается в жидкой фазе. 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Конструкция и </a:t>
            </a:r>
            <a:r>
              <a:rPr lang="ru-RU" dirty="0" err="1" smtClean="0"/>
              <a:t>компановка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 конструктивным отличиям КС относятся внешний вид камеры сгорания . </a:t>
            </a:r>
            <a:r>
              <a:rPr lang="ru-RU" sz="3600" dirty="0" err="1" smtClean="0"/>
              <a:t>Камета</a:t>
            </a:r>
            <a:r>
              <a:rPr lang="ru-RU" sz="3600" dirty="0" smtClean="0"/>
              <a:t> сгорания выполняются по следующим конструктивным схемам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Трубчатая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Трубчато-кольцевая </a:t>
            </a:r>
          </a:p>
          <a:p>
            <a:pPr marL="514350" indent="-514350">
              <a:buFont typeface="+mj-lt"/>
              <a:buAutoNum type="alphaLcParenR"/>
            </a:pPr>
            <a:r>
              <a:rPr lang="ru-RU" sz="3600" dirty="0" smtClean="0"/>
              <a:t>Кольцевая </a:t>
            </a:r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meleon\Desktop\kc 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13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Трубчатая  </a:t>
            </a:r>
            <a:r>
              <a:rPr lang="ru-RU" dirty="0" smtClean="0"/>
              <a:t>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Достоинства </a:t>
            </a:r>
            <a:r>
              <a:rPr lang="ru-RU" sz="2400" dirty="0" smtClean="0"/>
              <a:t>:</a:t>
            </a:r>
            <a:endParaRPr lang="ru-RU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Легкая доводка в производстве.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 требует полной разборки при замене.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Высокая полнота сгорания.  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Недостатки камеры сгорания можно отнести: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Большая масса.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Необходимость установки </a:t>
            </a:r>
            <a:r>
              <a:rPr lang="ru-RU" sz="2400" dirty="0" err="1" smtClean="0"/>
              <a:t>газосборника</a:t>
            </a:r>
            <a:r>
              <a:rPr lang="ru-RU" sz="2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Большое число уплотнительных элементах.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Большое гидравлическое сопротивления </a:t>
            </a:r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Трубчато-кольцевой  </a:t>
            </a:r>
            <a:r>
              <a:rPr lang="ru-RU" dirty="0" smtClean="0"/>
              <a:t>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Достоинства </a:t>
            </a:r>
            <a:r>
              <a:rPr lang="ru-RU" dirty="0" smtClean="0"/>
              <a:t>: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Наличие отдельных жаровых труб.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Корпус включена в силовую схему двигателя.  </a:t>
            </a: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Недостатки </a:t>
            </a:r>
            <a:r>
              <a:rPr lang="ru-RU" dirty="0" smtClean="0"/>
              <a:t>камеры сгорания можно отнести: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Увеличенная масса двигателя.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Неравномерность температур.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Усложнен </a:t>
            </a:r>
            <a:r>
              <a:rPr lang="ru-RU" dirty="0" smtClean="0"/>
              <a:t>запуск. (необходим </a:t>
            </a:r>
            <a:r>
              <a:rPr lang="ru-RU" dirty="0" err="1" smtClean="0"/>
              <a:t>пламяперебрасыватель</a:t>
            </a:r>
            <a:r>
              <a:rPr lang="ru-RU" dirty="0" smtClean="0"/>
              <a:t> )</a:t>
            </a:r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Кольцевая 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Достоинства: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Наружный и внутренний корпус включается в силовую схему двигателя.  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Малая масса.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срыве пламени одной из форсунок легко воспламеняется  от соседней.</a:t>
            </a:r>
          </a:p>
          <a:p>
            <a:pPr>
              <a:buNone/>
            </a:pPr>
            <a:r>
              <a:rPr lang="ru-RU" dirty="0" smtClean="0"/>
              <a:t>Недостатки: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Сложность ремонта и замены.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Трудность организации процесса горения.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Сложность доводки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Нагрузки девствующие на 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Элементы  </a:t>
            </a:r>
            <a:r>
              <a:rPr lang="ru-RU" dirty="0" smtClean="0"/>
              <a:t>камеры сгорания испытывают напряжение от действия газовых инерционных и массовых сил а также неравномерность </a:t>
            </a:r>
            <a:r>
              <a:rPr lang="ru-RU" dirty="0" smtClean="0"/>
              <a:t>нагрева </a:t>
            </a:r>
            <a:r>
              <a:rPr lang="ru-RU" dirty="0" smtClean="0"/>
              <a:t>материала и </a:t>
            </a:r>
            <a:r>
              <a:rPr lang="ru-RU" dirty="0" smtClean="0"/>
              <a:t>вибрации. </a:t>
            </a:r>
            <a:r>
              <a:rPr lang="ru-RU" dirty="0" smtClean="0"/>
              <a:t>Кроме того при </a:t>
            </a:r>
            <a:r>
              <a:rPr lang="ru-RU" dirty="0" smtClean="0"/>
              <a:t>включении элементов  </a:t>
            </a:r>
            <a:r>
              <a:rPr lang="ru-RU" dirty="0" smtClean="0"/>
              <a:t>камера сгорания в силовую системы возникают дополнительные напряжения от действия сил и моментов передаваемых от других узлов </a:t>
            </a:r>
            <a:r>
              <a:rPr lang="ru-RU" dirty="0" smtClean="0"/>
              <a:t>двигателя.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1.Назначения и требования, предъявляемые к камерам сгорания.</a:t>
            </a:r>
          </a:p>
          <a:p>
            <a:r>
              <a:rPr lang="ru-RU" sz="4000" dirty="0" smtClean="0"/>
              <a:t>2.Типы КС и их сравнительная </a:t>
            </a:r>
            <a:r>
              <a:rPr lang="ru-RU" sz="4000" dirty="0" smtClean="0"/>
              <a:t>характеристика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3.Силы, действующие на КС и вызываемые ими напряжения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Назначение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Камера сгорания -предназначена для преобразования химической энергий топлива, в тепловую путем </a:t>
            </a:r>
            <a:r>
              <a:rPr lang="ru-RU" sz="4000" dirty="0" smtClean="0"/>
              <a:t>окисления  </a:t>
            </a:r>
            <a:r>
              <a:rPr lang="ru-RU" sz="4000" dirty="0" smtClean="0"/>
              <a:t>топлива с воздухом. С последующим сгорание и перемешиваний  в жаровой трубе.  </a:t>
            </a:r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hameleon\Desktop\img-ogd6t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9144000" cy="70250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11222"/>
          </a:xfrm>
        </p:spPr>
        <p:txBody>
          <a:bodyPr/>
          <a:lstStyle/>
          <a:p>
            <a:r>
              <a:rPr lang="ru-RU" dirty="0" smtClean="0"/>
              <a:t>Требование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Обеспечивать устойчивое горение топлива на всех режимах работы двигателя и при всех возможных условиях эксплуатации.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удовлетворительное  работать при переходах с одного режима работы на другой за минимальный отрезок времени (особенно на больших высотах полета)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Обеспечивать высокую полноту сгорания топлива, которая характеризуется коэффициентом 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=0,96-98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Иметь короткий факел пламени.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dirty="0" smtClean="0"/>
              <a:t>Требование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92933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Оказывать малое гидравлическое сопротивление  газовому потоку, которая характеризуется коэффициентом 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=0,92-96.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Обеспечивать равномерное температурное поле.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Иметь малые габаритные размеры и малую массу  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Иметь надежную конструкцию и достаточный ресурс работы.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Быть простой в производстве , эксплантаций и ремонт.</a:t>
            </a:r>
          </a:p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камер сгорания.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Камеры сгорания классифицируются по следующим признакам: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Направление потока воздуха.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Способ подачи топлива в зону горения.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600" dirty="0" smtClean="0"/>
              <a:t>Конструкции и компоновки.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1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Направление потока воздуха.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229600" cy="4525963"/>
          </a:xfrm>
        </p:spPr>
        <p:txBody>
          <a:bodyPr/>
          <a:lstStyle/>
          <a:p>
            <a:r>
              <a:rPr lang="ru-RU" dirty="0" smtClean="0"/>
              <a:t>Прямоточные камеры </a:t>
            </a:r>
            <a:endParaRPr lang="ru-RU" dirty="0"/>
          </a:p>
        </p:txBody>
      </p:sp>
      <p:pic>
        <p:nvPicPr>
          <p:cNvPr id="1026" name="Picture 2" descr="C:\Users\hameleon\Desktop\truba-kolco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9144000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Преимущество таких камер является малые гидравлические потери.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=0,92-96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Недостатками является  большие габариты которые приводят  к сложность конструкций  и увеличении массы.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274</TotalTime>
  <Words>482</Words>
  <PresentationFormat>Экран (4:3)</PresentationFormat>
  <Paragraphs>76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Тема: камера сгорания </vt:lpstr>
      <vt:lpstr>Вопросы </vt:lpstr>
      <vt:lpstr>Назначение </vt:lpstr>
      <vt:lpstr>Слайд 4</vt:lpstr>
      <vt:lpstr>Требование </vt:lpstr>
      <vt:lpstr>Требование</vt:lpstr>
      <vt:lpstr>Типы камер сгорания.</vt:lpstr>
      <vt:lpstr>Направление потока воздуха.</vt:lpstr>
      <vt:lpstr>Слайд 9</vt:lpstr>
      <vt:lpstr>Направление потока воздуха.</vt:lpstr>
      <vt:lpstr>Слайд 11</vt:lpstr>
      <vt:lpstr>Способ подачи топлива </vt:lpstr>
      <vt:lpstr>Конструкция и компановка</vt:lpstr>
      <vt:lpstr>Слайд 14</vt:lpstr>
      <vt:lpstr>Трубчатая  КС</vt:lpstr>
      <vt:lpstr>Трубчато-кольцевой  КС</vt:lpstr>
      <vt:lpstr>Кольцевая КС</vt:lpstr>
      <vt:lpstr>Нагрузки девствующие на КС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камера сгорания </dc:title>
  <dc:creator>hameleon</dc:creator>
  <cp:lastModifiedBy>hameleon</cp:lastModifiedBy>
  <cp:revision>30</cp:revision>
  <dcterms:created xsi:type="dcterms:W3CDTF">2019-03-16T10:37:45Z</dcterms:created>
  <dcterms:modified xsi:type="dcterms:W3CDTF">2019-03-17T13:06:45Z</dcterms:modified>
</cp:coreProperties>
</file>