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4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12: Мощность и экономичность ПД.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Индикаторная мощность двигателя.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Мощность, передаваемая газами поршню за такты сжатия и расширения называется индикаторной мощностью.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3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229600" cy="5929330"/>
          </a:xfrm>
        </p:spPr>
        <p:txBody>
          <a:bodyPr>
            <a:normAutofit/>
          </a:bodyPr>
          <a:lstStyle/>
          <a:p>
            <a:r>
              <a:rPr lang="ru-RU" u="sng" dirty="0" smtClean="0"/>
              <a:t>Индикаторный удельный расход топлива.</a:t>
            </a:r>
            <a:endParaRPr lang="ru-RU" dirty="0" smtClean="0"/>
          </a:p>
          <a:p>
            <a:r>
              <a:rPr lang="ru-RU" dirty="0" smtClean="0"/>
              <a:t>Количество топлива, расходуемого двигателем на 1 кВт. мощности в течение часа называется удельным расходом топлива.</a:t>
            </a:r>
          </a:p>
          <a:p>
            <a:r>
              <a:rPr lang="ru-RU" dirty="0" smtClean="0"/>
              <a:t>Количество топлива, расходуемого двигателем на 1 кВт. индикаторной мощности, называется индикаторным удельным расходом топлива и обозначается </a:t>
            </a:r>
            <a:r>
              <a:rPr lang="ru-RU" i="1" dirty="0" smtClean="0"/>
              <a:t>с</a:t>
            </a:r>
            <a:r>
              <a:rPr lang="en-US" i="1" baseline="-25000" dirty="0" err="1" smtClean="0"/>
              <a:t>i</a:t>
            </a:r>
            <a:r>
              <a:rPr lang="ru-RU" dirty="0" smtClean="0"/>
              <a:t>.</a:t>
            </a:r>
          </a:p>
        </p:txBody>
      </p:sp>
      <p:pic>
        <p:nvPicPr>
          <p:cNvPr id="2050" name="Picture 2" descr="E:\Новая папка (2)\j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33812" y="5572140"/>
            <a:ext cx="5398357" cy="10715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/>
              <a:t>Индикаторный КПД.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Индикаторным КПД называется отношение тепла, обращенного в индикаторную работу к теплу, внесенному в двигатель топливом</a:t>
            </a:r>
          </a:p>
          <a:p>
            <a:r>
              <a:rPr lang="ru-RU" dirty="0" smtClean="0"/>
              <a:t>Индикаторный КПД обозначается </a:t>
            </a:r>
            <a:r>
              <a:rPr lang="ru-RU" i="1" dirty="0" err="1" smtClean="0"/>
              <a:t>η</a:t>
            </a:r>
            <a:r>
              <a:rPr lang="en-US" i="1" baseline="-25000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и выражается в процентах или долях.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Распределение тепла, внесенного топливом, на индикаторную работу и по отдельным потерям принято называть индикаторным тепловым балансом двигателя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Если принять, что тепло, внесенное топливом составляет 100%, то распределение тепла для двигателя со степенью сжатия </a:t>
            </a:r>
            <a:r>
              <a:rPr lang="ru-RU" dirty="0" err="1" smtClean="0"/>
              <a:t>ξ</a:t>
            </a:r>
            <a:r>
              <a:rPr lang="ru-RU" dirty="0" smtClean="0"/>
              <a:t>=6,0 будет примерно следующим:</a:t>
            </a:r>
          </a:p>
          <a:p>
            <a:r>
              <a:rPr lang="ru-RU" dirty="0" smtClean="0"/>
              <a:t>23÷33% тепла обращается в индикаторную работу;</a:t>
            </a:r>
          </a:p>
          <a:p>
            <a:r>
              <a:rPr lang="ru-RU" dirty="0" smtClean="0"/>
              <a:t>38÷7% тепла теряется вследствие неполноты сгорания;</a:t>
            </a:r>
          </a:p>
          <a:p>
            <a:r>
              <a:rPr lang="ru-RU" dirty="0" smtClean="0"/>
              <a:t>6÷10% тепла отдается стенкам цилиндра;</a:t>
            </a:r>
          </a:p>
          <a:p>
            <a:r>
              <a:rPr lang="ru-RU" dirty="0" smtClean="0"/>
              <a:t>33÷50% тепла уносится с отработавшими газами.</a:t>
            </a:r>
          </a:p>
          <a:p>
            <a:r>
              <a:rPr lang="ru-RU" dirty="0" smtClean="0"/>
              <a:t>В приведенном выше примере первые цифры соответствуют </a:t>
            </a:r>
            <a:r>
              <a:rPr lang="ru-RU" dirty="0" err="1" smtClean="0"/>
              <a:t>α</a:t>
            </a:r>
            <a:r>
              <a:rPr lang="ru-RU" dirty="0" smtClean="0"/>
              <a:t>≈0,7, а вторые </a:t>
            </a:r>
            <a:r>
              <a:rPr lang="ru-RU" dirty="0" err="1" smtClean="0"/>
              <a:t>α</a:t>
            </a:r>
            <a:r>
              <a:rPr lang="ru-RU" dirty="0" smtClean="0"/>
              <a:t>=1,0.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Индикаторная диаграмма.</a:t>
            </a:r>
            <a:endParaRPr lang="ru-RU" dirty="0" smtClean="0"/>
          </a:p>
          <a:p>
            <a:pPr lvl="0"/>
            <a:r>
              <a:rPr lang="ru-RU" b="1" dirty="0" smtClean="0"/>
              <a:t>Среднее индикаторное давление, индикаторная работа и мощность.</a:t>
            </a:r>
            <a:endParaRPr lang="ru-RU" dirty="0" smtClean="0"/>
          </a:p>
          <a:p>
            <a:pPr lvl="0"/>
            <a:r>
              <a:rPr lang="ru-RU" b="1" dirty="0" smtClean="0"/>
              <a:t>Индикаторный КПД и индикаторный удельный расход топлива.</a:t>
            </a:r>
            <a:endParaRPr lang="ru-RU" dirty="0" smtClean="0"/>
          </a:p>
          <a:p>
            <a:pPr lvl="0"/>
            <a:r>
              <a:rPr lang="ru-RU" b="1" dirty="0" smtClean="0"/>
              <a:t>Тепловой баланс ПД.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вопрос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Изображение действительного цикла в координатах </a:t>
            </a:r>
            <a:r>
              <a:rPr lang="en-US" i="1" dirty="0" smtClean="0"/>
              <a:t>p</a:t>
            </a:r>
            <a:r>
              <a:rPr lang="ru-RU" i="1" dirty="0" smtClean="0"/>
              <a:t>-</a:t>
            </a:r>
            <a:r>
              <a:rPr lang="en-US" i="1" dirty="0" smtClean="0"/>
              <a:t>v</a:t>
            </a:r>
            <a:r>
              <a:rPr lang="ru-RU" dirty="0" smtClean="0"/>
              <a:t> называется индикаторной диаграммой двигателя. Эта диаграмма получается экспериментально при помощи специального прибора – индикатора.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Индикаторная диаграмма дает возможность определить мощность, получаемую от газов в цилиндре, а так же дает точное представление о правильности газораспределения и моменте воспламенения смеси, о сгорании смеси, сжатии, расширении, о влиянии впускной и выпускной систем на работу двигателя.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Новая папка (2)\Безымянныйhhhhh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6306952" cy="63859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 – момент открытия клапана впуска.</a:t>
            </a:r>
          </a:p>
          <a:p>
            <a:r>
              <a:rPr lang="ru-RU" dirty="0" smtClean="0"/>
              <a:t>2 – момент закрытия клапана впуска.</a:t>
            </a:r>
          </a:p>
          <a:p>
            <a:r>
              <a:rPr lang="ru-RU" dirty="0" smtClean="0"/>
              <a:t>3 – момент образования искры в цилиндре.</a:t>
            </a:r>
          </a:p>
          <a:p>
            <a:r>
              <a:rPr lang="ru-RU" dirty="0" smtClean="0"/>
              <a:t>4 – момент открытия клапана выпуска.</a:t>
            </a:r>
          </a:p>
          <a:p>
            <a:r>
              <a:rPr lang="ru-RU" dirty="0" smtClean="0"/>
              <a:t>5 – момент закрытия клапана выпуска.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Линии на рисунке соответствуют:</a:t>
            </a:r>
          </a:p>
          <a:p>
            <a:r>
              <a:rPr lang="ru-RU" dirty="0" smtClean="0"/>
              <a:t>- линия </a:t>
            </a:r>
            <a:r>
              <a:rPr lang="ru-RU" i="1" dirty="0" smtClean="0"/>
              <a:t>1-2-5-а-2</a:t>
            </a:r>
            <a:r>
              <a:rPr lang="ru-RU" dirty="0" smtClean="0"/>
              <a:t> изменению объема и давления в цилиндре в течение процесса впуска.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а-2-3-с</a:t>
            </a:r>
            <a:r>
              <a:rPr lang="ru-RU" dirty="0" smtClean="0"/>
              <a:t> – изменению объема и давления в процессе сжатия.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3-</a:t>
            </a:r>
            <a:r>
              <a:rPr lang="en-US" i="1" dirty="0" smtClean="0"/>
              <a:t>c</a:t>
            </a:r>
            <a:r>
              <a:rPr lang="ru-RU" i="1" dirty="0" smtClean="0"/>
              <a:t>-</a:t>
            </a:r>
            <a:r>
              <a:rPr lang="en-US" i="1" dirty="0" smtClean="0"/>
              <a:t>z</a:t>
            </a:r>
            <a:r>
              <a:rPr lang="ru-RU" dirty="0" smtClean="0"/>
              <a:t> – изменению объема и давления в течение процесса сгорания.</a:t>
            </a:r>
          </a:p>
          <a:p>
            <a:r>
              <a:rPr lang="ru-RU" dirty="0" smtClean="0"/>
              <a:t>- </a:t>
            </a:r>
            <a:r>
              <a:rPr lang="en-US" i="1" dirty="0" smtClean="0"/>
              <a:t>z</a:t>
            </a:r>
            <a:r>
              <a:rPr lang="ru-RU" i="1" dirty="0" smtClean="0"/>
              <a:t>-4</a:t>
            </a:r>
            <a:r>
              <a:rPr lang="ru-RU" dirty="0" smtClean="0"/>
              <a:t> – изменению объема и давления в процессе расширения.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4-е-а-1-2-5</a:t>
            </a:r>
            <a:r>
              <a:rPr lang="ru-RU" dirty="0" smtClean="0"/>
              <a:t> – изменению объема и давления в процессе выпуска.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вопрос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теории авиационных двигателей принято рассматривать отдельно работу, совершаемую газами, за такты впуска и выпуска и за такты сжатия и расширения.</a:t>
            </a:r>
          </a:p>
          <a:p>
            <a:r>
              <a:rPr lang="ru-RU" dirty="0" smtClean="0"/>
              <a:t>Д</a:t>
            </a:r>
            <a:r>
              <a:rPr lang="ru-RU" dirty="0" smtClean="0"/>
              <a:t>ействительная </a:t>
            </a:r>
            <a:r>
              <a:rPr lang="ru-RU" dirty="0" smtClean="0"/>
              <a:t>работа цикла равна разности работ расширения и </a:t>
            </a:r>
            <a:r>
              <a:rPr lang="ru-RU" dirty="0" smtClean="0"/>
              <a:t>сжатия, </a:t>
            </a:r>
            <a:r>
              <a:rPr lang="ru-RU" dirty="0" smtClean="0"/>
              <a:t>обозначается </a:t>
            </a:r>
            <a:r>
              <a:rPr lang="en-US" i="1" dirty="0" smtClean="0"/>
              <a:t>L</a:t>
            </a:r>
            <a:r>
              <a:rPr lang="en-US" i="1" baseline="-25000" dirty="0" smtClean="0"/>
              <a:t>i</a:t>
            </a:r>
            <a:r>
              <a:rPr lang="ru-RU" dirty="0" smtClean="0"/>
              <a:t>; соответствует на диаграмме заштрихованной площади </a:t>
            </a:r>
            <a:r>
              <a:rPr lang="en-US" i="1" dirty="0" smtClean="0"/>
              <a:t>c</a:t>
            </a:r>
            <a:r>
              <a:rPr lang="ru-RU" i="1" dirty="0" smtClean="0"/>
              <a:t>-</a:t>
            </a:r>
            <a:r>
              <a:rPr lang="en-US" i="1" dirty="0" smtClean="0"/>
              <a:t>z</a:t>
            </a:r>
            <a:r>
              <a:rPr lang="ru-RU" i="1" dirty="0" smtClean="0"/>
              <a:t>-4-</a:t>
            </a:r>
            <a:r>
              <a:rPr lang="en-US" i="1" dirty="0" smtClean="0"/>
              <a:t>e</a:t>
            </a:r>
            <a:r>
              <a:rPr lang="ru-RU" i="1" dirty="0" smtClean="0"/>
              <a:t>-</a:t>
            </a:r>
            <a:r>
              <a:rPr lang="en-US" i="1" dirty="0" smtClean="0"/>
              <a:t>a</a:t>
            </a:r>
            <a:r>
              <a:rPr lang="ru-RU" i="1" dirty="0" smtClean="0"/>
              <a:t>-2-3-</a:t>
            </a:r>
            <a:r>
              <a:rPr lang="en-US" i="1" dirty="0" smtClean="0"/>
              <a:t>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Среднее индикаторное давление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Среднее индикаторное давление представляет собой такое условное постоянное давление на единицу площади поршня, которое действуя в течение хода расширения, совершает работу, равную работе газов за ходы сжатия и расширения действительного </a:t>
            </a:r>
            <a:r>
              <a:rPr lang="ru-RU" dirty="0" smtClean="0"/>
              <a:t>цикла.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282</TotalTime>
  <Words>489</Words>
  <Application>Microsoft Office PowerPoint</Application>
  <PresentationFormat>Экран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Тема 12: Мощность и экономичность ПД. </vt:lpstr>
      <vt:lpstr>Вопросы</vt:lpstr>
      <vt:lpstr>1 вопрос </vt:lpstr>
      <vt:lpstr>Презентация PowerPoint</vt:lpstr>
      <vt:lpstr>Презентация PowerPoint</vt:lpstr>
      <vt:lpstr>Презентация PowerPoint</vt:lpstr>
      <vt:lpstr>Презентация PowerPoint</vt:lpstr>
      <vt:lpstr>2 вопрос</vt:lpstr>
      <vt:lpstr>Среднее индикаторное давление. </vt:lpstr>
      <vt:lpstr>Индикаторная мощность двигателя.</vt:lpstr>
      <vt:lpstr>3 вопрос</vt:lpstr>
      <vt:lpstr>Индикаторный КПД.</vt:lpstr>
      <vt:lpstr>4 вопрос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12: Мощность и экономичность ПД. </dc:title>
  <dc:creator>hameleon</dc:creator>
  <cp:lastModifiedBy>Студент_19</cp:lastModifiedBy>
  <cp:revision>7</cp:revision>
  <dcterms:created xsi:type="dcterms:W3CDTF">2018-11-15T14:10:31Z</dcterms:created>
  <dcterms:modified xsi:type="dcterms:W3CDTF">2018-12-03T08:29:36Z</dcterms:modified>
</cp:coreProperties>
</file>