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11. Рабочий процесс ПД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Точка </a:t>
            </a:r>
            <a:r>
              <a:rPr lang="en-US" i="1" dirty="0" smtClean="0"/>
              <a:t>z</a:t>
            </a:r>
            <a:r>
              <a:rPr lang="ru-RU" dirty="0" smtClean="0"/>
              <a:t> – конец видимого горения, начало процесса расширения.</a:t>
            </a:r>
          </a:p>
          <a:p>
            <a:r>
              <a:rPr lang="ru-RU" dirty="0" smtClean="0"/>
              <a:t>Точка </a:t>
            </a:r>
            <a:r>
              <a:rPr lang="ru-RU" i="1" dirty="0" smtClean="0"/>
              <a:t>е</a:t>
            </a:r>
            <a:r>
              <a:rPr lang="ru-RU" dirty="0" smtClean="0"/>
              <a:t> – окончание процесса расширения.</a:t>
            </a:r>
          </a:p>
          <a:p>
            <a:r>
              <a:rPr lang="ru-RU" dirty="0" smtClean="0"/>
              <a:t>Линия </a:t>
            </a:r>
            <a:r>
              <a:rPr lang="en-US" i="1" dirty="0" smtClean="0"/>
              <a:t>z</a:t>
            </a:r>
            <a:r>
              <a:rPr lang="ru-RU" i="1" dirty="0" smtClean="0"/>
              <a:t>-4-</a:t>
            </a:r>
            <a:r>
              <a:rPr lang="en-US" i="1" dirty="0" smtClean="0"/>
              <a:t>e</a:t>
            </a:r>
            <a:r>
              <a:rPr lang="ru-RU" dirty="0" smtClean="0"/>
              <a:t> – изображает изменение давления и объема в процессе расширения.</a:t>
            </a:r>
          </a:p>
          <a:p>
            <a:r>
              <a:rPr lang="ru-RU" dirty="0" smtClean="0"/>
              <a:t>Площадь, заштрихованная под линией расширения соответствует работе процесса расширения.</a:t>
            </a:r>
          </a:p>
          <a:p>
            <a:r>
              <a:rPr lang="ru-RU" dirty="0" smtClean="0"/>
              <a:t>Точка </a:t>
            </a:r>
            <a:r>
              <a:rPr lang="ru-RU" i="1" dirty="0" smtClean="0"/>
              <a:t>4 </a:t>
            </a:r>
            <a:r>
              <a:rPr lang="ru-RU" dirty="0" smtClean="0"/>
              <a:t>– соответствует открытию выпускного клапана.</a:t>
            </a:r>
          </a:p>
          <a:p>
            <a:r>
              <a:rPr lang="ru-RU" dirty="0" smtClean="0"/>
              <a:t>Точка </a:t>
            </a:r>
            <a:r>
              <a:rPr lang="ru-RU" i="1" dirty="0" smtClean="0"/>
              <a:t>5</a:t>
            </a:r>
            <a:r>
              <a:rPr lang="ru-RU" dirty="0" smtClean="0"/>
              <a:t> – соответствует закрытию выпускного клапана.</a:t>
            </a:r>
          </a:p>
          <a:p>
            <a:r>
              <a:rPr lang="ru-RU" dirty="0" smtClean="0"/>
              <a:t>Линия </a:t>
            </a:r>
            <a:r>
              <a:rPr lang="ru-RU" i="1" dirty="0" smtClean="0"/>
              <a:t>4-е-а-1-</a:t>
            </a:r>
            <a:r>
              <a:rPr lang="en-US" i="1" dirty="0" smtClean="0"/>
              <a:t>r</a:t>
            </a:r>
            <a:r>
              <a:rPr lang="ru-RU" i="1" dirty="0" smtClean="0"/>
              <a:t>-5</a:t>
            </a:r>
            <a:r>
              <a:rPr lang="ru-RU" dirty="0" smtClean="0"/>
              <a:t> изображает изменение давления и объема в процессе расширения.</a:t>
            </a:r>
          </a:p>
          <a:p>
            <a:r>
              <a:rPr lang="ru-RU" dirty="0" smtClean="0"/>
              <a:t>Линия </a:t>
            </a:r>
            <a:r>
              <a:rPr lang="en-US" i="1" dirty="0" smtClean="0"/>
              <a:t>c</a:t>
            </a:r>
            <a:r>
              <a:rPr lang="ru-RU" i="1" dirty="0" smtClean="0"/>
              <a:t>-</a:t>
            </a:r>
            <a:r>
              <a:rPr lang="en-US" i="1" dirty="0" smtClean="0"/>
              <a:t>z</a:t>
            </a:r>
            <a:r>
              <a:rPr lang="ru-RU" dirty="0" smtClean="0"/>
              <a:t> – горение смеси (рост давления).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Графическое изображение рабочего цикла, выраженное в градусах угла поворота коленчатого вала называется диаграммой фаз газораспределения.</a:t>
            </a:r>
          </a:p>
          <a:p>
            <a:pPr>
              <a:buNone/>
            </a:pPr>
            <a:r>
              <a:rPr lang="ru-RU" dirty="0" smtClean="0"/>
              <a:t>Она позволяет:</a:t>
            </a:r>
          </a:p>
          <a:p>
            <a:pPr>
              <a:buNone/>
            </a:pPr>
            <a:r>
              <a:rPr lang="ru-RU" dirty="0" smtClean="0"/>
              <a:t>- регулировать углы опережения открытия и запаздывания закрытия клапанов впуска и выпуска.</a:t>
            </a:r>
          </a:p>
          <a:p>
            <a:pPr>
              <a:buNone/>
            </a:pPr>
            <a:r>
              <a:rPr lang="ru-RU" dirty="0" smtClean="0"/>
              <a:t>- опережение зажигания.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Новая папка (2)\Безымянныйii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904" y="0"/>
            <a:ext cx="91749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215106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/>
              <a:t>Процесс расширения: назначение, графическое изображение, работа при расширении.</a:t>
            </a:r>
            <a:endParaRPr lang="ru-RU" sz="4000" dirty="0" smtClean="0"/>
          </a:p>
          <a:p>
            <a:pPr lvl="0"/>
            <a:r>
              <a:rPr lang="ru-RU" sz="4000" b="1" dirty="0" smtClean="0"/>
              <a:t>Процесс выпуска: назначение, графическое изображение, работа, затрачиваемая на выпуск.</a:t>
            </a:r>
            <a:endParaRPr lang="ru-RU" sz="4000" dirty="0" smtClean="0"/>
          </a:p>
          <a:p>
            <a:pPr lvl="0"/>
            <a:r>
              <a:rPr lang="ru-RU" sz="4000" b="1" dirty="0" smtClean="0"/>
              <a:t>Диаграмма фаз газораспределения.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1</a:t>
            </a:r>
            <a:r>
              <a:rPr lang="ru-RU" sz="3600" b="1" dirty="0" smtClean="0"/>
              <a:t>. Процесс расширения: назначение, графическое изображение, работа при расширении.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5"/>
            <a:ext cx="8229600" cy="50006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процессе расширения тепло, выделявшееся при сгорании топлива преобразуется в механическую работу. За начало процесса расширения принимают условно момент достижения в цилиндре максимального давления, что связано с окончанием процесса видимого горения</a:t>
            </a:r>
            <a:endParaRPr lang="en-US" dirty="0" smtClean="0"/>
          </a:p>
          <a:p>
            <a:r>
              <a:rPr lang="ru-RU" dirty="0" smtClean="0"/>
              <a:t> В процессе расширения газы совершают положительную работу, поэтому процесс расширения называется рабочим ходом двигателя. </a:t>
            </a:r>
            <a:r>
              <a:rPr lang="ru-RU" dirty="0" smtClean="0">
                <a:solidFill>
                  <a:srgbClr val="FF0000"/>
                </a:solidFill>
              </a:rPr>
              <a:t>Он является основным, а остальные такты вспомогательные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рисунок)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dirty="0" smtClean="0"/>
              <a:t>Процесс расширения сопровождается интенсивным теплообменом между рабочими газами и стенками цилиндра, подводом тепла к газам в результате догорания и некоторой утечкой газа из цилиндра через </a:t>
            </a:r>
            <a:r>
              <a:rPr lang="ru-RU" dirty="0" err="1" smtClean="0"/>
              <a:t>неплотности</a:t>
            </a:r>
            <a:r>
              <a:rPr lang="ru-RU" dirty="0" smtClean="0"/>
              <a:t> поршневых колец и клапанов.</a:t>
            </a:r>
          </a:p>
          <a:p>
            <a:r>
              <a:rPr lang="ru-RU" dirty="0" smtClean="0"/>
              <a:t>Количество тепла переходящее в стенки цилиндра составляет примерно 6÷8% от теплотворности топлива.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Процесс выпуска: назначение, графическое изображение, работа, затрачиваемая на выпуск.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ru-RU" dirty="0" smtClean="0"/>
              <a:t>Процесс выпуска предназначен для очистки цилиндра от продуктов сгорания и для подготовки цилиндра к приему очередного заряда смеси.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smtClean="0"/>
              <a:t>Процесс выпуска начинается с момента открытия выпускного клапана.</a:t>
            </a:r>
          </a:p>
          <a:p>
            <a:r>
              <a:rPr lang="ru-RU" sz="3900" dirty="0" smtClean="0"/>
              <a:t>Во всех современных быстроходных двигателях клапан открывается с опережением на 45÷75</a:t>
            </a:r>
            <a:r>
              <a:rPr lang="ru-RU" sz="3900" baseline="30000" dirty="0" smtClean="0"/>
              <a:t>0</a:t>
            </a:r>
            <a:r>
              <a:rPr lang="ru-RU" sz="3900" dirty="0" smtClean="0"/>
              <a:t> по углу поворота коленчатого вала в процессе расширения до прихода поршня в НМТ, что способствует уменьшению работы на такте выпуска и улучшению очистки цилиндра от остаточных газов.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6163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При открытии клапана выпуска без опережения давление в такте выпуска повышается, работа на выпуск увеличивается.</a:t>
            </a:r>
          </a:p>
          <a:p>
            <a:r>
              <a:rPr lang="ru-RU" sz="3600" dirty="0" smtClean="0"/>
              <a:t>При открытии клапана слишком рано – давление уменьшается в такте расширения, уменьшается и полезная работа.</a:t>
            </a:r>
          </a:p>
          <a:p>
            <a:r>
              <a:rPr lang="ru-RU" sz="3600" dirty="0" smtClean="0"/>
              <a:t>Угол опережения открытия выпускного клапана устанавливается экспериментально.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ru-RU" u="sng" dirty="0" smtClean="0"/>
              <a:t>Перекрытие клапанов.</a:t>
            </a:r>
            <a:endParaRPr lang="ru-RU" dirty="0" smtClean="0"/>
          </a:p>
          <a:p>
            <a:r>
              <a:rPr lang="ru-RU" dirty="0" smtClean="0"/>
              <a:t>Клапан впуска открывается до ВМТ в такте выпуска, а клапан выпуска закрывается после ВМТ в такте впуска. Следовательно, в течение некоторого времени оба клапана открыты. Этот период называется перекрытием клапанов.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Новая папка (2)\nnnnn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6858048" cy="6116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445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Тема 11. Рабочий процесс ПД </vt:lpstr>
      <vt:lpstr>Презентация PowerPoint</vt:lpstr>
      <vt:lpstr>1. Процесс расширения: назначение, графическое изображение, работа при расширении. </vt:lpstr>
      <vt:lpstr>Презентация PowerPoint</vt:lpstr>
      <vt:lpstr>2. Процесс выпуска: назначение, графическое изображение, работа, затрачиваемая на выпуск.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вопрос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11. Рабочий процесс ПД </dc:title>
  <dc:creator>hameleon</dc:creator>
  <cp:lastModifiedBy>Студент_19</cp:lastModifiedBy>
  <cp:revision>9</cp:revision>
  <dcterms:created xsi:type="dcterms:W3CDTF">2018-11-11T11:18:14Z</dcterms:created>
  <dcterms:modified xsi:type="dcterms:W3CDTF">2018-12-03T04:12:11Z</dcterms:modified>
</cp:coreProperties>
</file>