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11. Рабочий процесс ПД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Внешние признаки работы двигателя с детонацией.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</a:t>
            </a:r>
            <a:r>
              <a:rPr lang="ru-RU" dirty="0" smtClean="0">
                <a:solidFill>
                  <a:schemeClr val="bg1"/>
                </a:solidFill>
              </a:rPr>
              <a:t>В цилиндрах слышен металлический стук, который выделяется из общего шума двигателя</a:t>
            </a:r>
            <a:r>
              <a:rPr lang="ru-RU" dirty="0" smtClean="0"/>
              <a:t>. Он объясняется воздействием ударной волны на стенки цилиндра.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smtClean="0">
                <a:solidFill>
                  <a:schemeClr val="bg1"/>
                </a:solidFill>
              </a:rPr>
              <a:t>Двигатель перегревается, а температура выхлопных газов падает. Объясняется это тем, что при соприкосновении ударных волн о стенки цилиндра, температура и давление у стенок резко повышается</a:t>
            </a:r>
            <a:r>
              <a:rPr lang="ru-RU" dirty="0" smtClean="0"/>
              <a:t>. Рост температуры и давления усиливает теплоотдачу в стенки.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smtClean="0">
                <a:solidFill>
                  <a:schemeClr val="bg1"/>
                </a:solidFill>
              </a:rPr>
              <a:t>Выхлоп становится черным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Существуют два предположения:</a:t>
            </a:r>
          </a:p>
          <a:p>
            <a:pPr>
              <a:buNone/>
            </a:pPr>
            <a:r>
              <a:rPr lang="ru-RU" dirty="0" smtClean="0"/>
              <a:t>а) в результате действия детонационной волны происходит глубокая диссоциация СО</a:t>
            </a:r>
            <a:r>
              <a:rPr lang="ru-RU" baseline="-25000" dirty="0" smtClean="0"/>
              <a:t>2</a:t>
            </a:r>
            <a:r>
              <a:rPr lang="ru-RU" dirty="0" smtClean="0"/>
              <a:t> с образованием углерода, поэтому выхлоп становится черным.</a:t>
            </a:r>
          </a:p>
          <a:p>
            <a:pPr>
              <a:buNone/>
            </a:pPr>
            <a:r>
              <a:rPr lang="ru-RU" dirty="0" smtClean="0"/>
              <a:t>б) в результате высокочастотной вибрации стенок происходит сбрасывание масляной пленки и мельчайшие капли масла загрязняют выхлоп.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>
                <a:solidFill>
                  <a:schemeClr val="bg1"/>
                </a:solidFill>
              </a:rPr>
              <a:t>. Мощность двигателя падает, удельный расход топлива растет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Последствия детонации, влияющие на безопасность полетов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результате воздействия детонационной волны имеют место изломы поршневых колец, обгорание усиков свечей, прогар поршня.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выключенном зажигании детонирующий двигатель немедленно останавливается.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Способы предупреждения детонации.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Не допускать перегрева двигателя при работе.</a:t>
            </a:r>
          </a:p>
          <a:p>
            <a:r>
              <a:rPr lang="ru-RU" dirty="0" smtClean="0"/>
              <a:t>2. Правильно (по продолжительности) использовать максимальную мощность двигателя.</a:t>
            </a:r>
          </a:p>
          <a:p>
            <a:r>
              <a:rPr lang="ru-RU" dirty="0" smtClean="0"/>
              <a:t>3. Не допускать работы двигателя с большим давлением на впуске при малых оборотах (чрезмерное </a:t>
            </a:r>
            <a:r>
              <a:rPr lang="ru-RU" dirty="0" err="1" smtClean="0"/>
              <a:t>затяжеление</a:t>
            </a:r>
            <a:r>
              <a:rPr lang="ru-RU" dirty="0" smtClean="0"/>
              <a:t> винта).</a:t>
            </a:r>
          </a:p>
          <a:p>
            <a:r>
              <a:rPr lang="ru-RU" dirty="0" smtClean="0"/>
              <a:t>4. Применять только рекомендуемые для данного двигателя топлива, указанные в формуляре и в инструкции по эксплуатации.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Меры борьбы с детонацией.</a:t>
            </a:r>
            <a:endParaRPr lang="ru-RU" dirty="0" smtClean="0"/>
          </a:p>
          <a:p>
            <a:r>
              <a:rPr lang="ru-RU" dirty="0" smtClean="0"/>
              <a:t>1. Облегчить режим работы двигателя, установив лопасти винта на малый шаг.</a:t>
            </a:r>
          </a:p>
          <a:p>
            <a:r>
              <a:rPr lang="ru-RU" dirty="0" smtClean="0"/>
              <a:t>2. Понизить температуру двигателя путем более интенсивного охлаждения.</a:t>
            </a:r>
          </a:p>
          <a:p>
            <a:r>
              <a:rPr lang="ru-RU" dirty="0" smtClean="0"/>
              <a:t>3. Прикрыть дроссельные заслонки карбюратора – убавить газ.</a:t>
            </a:r>
          </a:p>
          <a:p>
            <a:r>
              <a:rPr lang="ru-RU" dirty="0" smtClean="0"/>
              <a:t>4. Обогатить состав смеси (если есть ручной корректор состава смеси).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Скорость сгорания и коэффициент избытка воздуха – факторы, определяющие мощность, экономичность и температурный режим ПД.</a:t>
            </a:r>
            <a:endParaRPr lang="ru-RU" dirty="0" smtClean="0"/>
          </a:p>
          <a:p>
            <a:pPr lvl="0"/>
            <a:r>
              <a:rPr lang="ru-RU" b="1" dirty="0" smtClean="0"/>
              <a:t>Определение, значение и факторы, определяющие оптимальную величину опережения зажигания.</a:t>
            </a:r>
            <a:endParaRPr lang="ru-RU" dirty="0" smtClean="0"/>
          </a:p>
          <a:p>
            <a:pPr lvl="0"/>
            <a:r>
              <a:rPr lang="ru-RU" b="1" dirty="0" smtClean="0"/>
              <a:t>Детонация: определение, причины, признаки.</a:t>
            </a:r>
            <a:endParaRPr lang="ru-RU" dirty="0" smtClean="0"/>
          </a:p>
          <a:p>
            <a:pPr lvl="0"/>
            <a:r>
              <a:rPr lang="ru-RU" b="1" dirty="0" smtClean="0"/>
              <a:t>Последствия детонации, влияющие на безопасность полетов.</a:t>
            </a:r>
            <a:endParaRPr lang="ru-RU" dirty="0" smtClean="0"/>
          </a:p>
          <a:p>
            <a:r>
              <a:rPr lang="ru-RU" b="1" dirty="0" smtClean="0"/>
              <a:t>Способы предупреждения детонации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Скорость сгорания и коэффициент избытка воздуха – факторы, определяющие мощность, экономичность и температурный режим ПД.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сгорания – есть быстропротекающий процесс  окисления углерода и водорода топлива, в результате чего происходит превращение химической энергии топлива в тепловую и образуются продукты сгорания.</a:t>
            </a:r>
          </a:p>
          <a:p>
            <a:r>
              <a:rPr lang="ru-RU" dirty="0" smtClean="0"/>
              <a:t>Скорость сгорания – есть скорость распространения фронта пламени. Скорость распространения фронта пламени в различные периоды различна. В начале сгорания она мала, затем увеличиваясь, достигает максимального значения, затем по мере приближения к стенкам она уменьшается.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2700" u="sng" dirty="0" smtClean="0"/>
              <a:t>Факторы, влияющее на скорость сгорания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 скорость сгорания влияют многочисленные факторы.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Основными из них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28813"/>
            <a:ext cx="9144000" cy="492918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Химический состав смеси, определяемый родом топлива, коэффициентом избытка воздуха </a:t>
            </a:r>
            <a:r>
              <a:rPr lang="ru-RU" i="1" dirty="0" err="1" smtClean="0"/>
              <a:t>α</a:t>
            </a:r>
            <a:r>
              <a:rPr lang="ru-RU" dirty="0" err="1" smtClean="0"/>
              <a:t> </a:t>
            </a:r>
            <a:r>
              <a:rPr lang="ru-RU" dirty="0" smtClean="0"/>
              <a:t>и содержанием остаточных газов.</a:t>
            </a:r>
          </a:p>
          <a:p>
            <a:pPr lvl="0"/>
            <a:r>
              <a:rPr lang="ru-RU" dirty="0" smtClean="0"/>
              <a:t>Температура и давление смеси в конце сжатия.</a:t>
            </a:r>
          </a:p>
          <a:p>
            <a:pPr lvl="0"/>
            <a:r>
              <a:rPr lang="ru-RU" dirty="0" smtClean="0"/>
              <a:t>Интенсивность вихревого движения смеси в течение процесса сгорания.</a:t>
            </a:r>
          </a:p>
          <a:p>
            <a:pPr lvl="0"/>
            <a:r>
              <a:rPr lang="ru-RU" dirty="0" smtClean="0"/>
              <a:t>Число оборотов.</a:t>
            </a:r>
          </a:p>
          <a:p>
            <a:pPr lvl="0"/>
            <a:r>
              <a:rPr lang="ru-RU" dirty="0" smtClean="0"/>
              <a:t>Формы камеры сгорания и расположение свечей.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Наибольшая скорость сгорания смеси получается при </a:t>
            </a:r>
            <a:r>
              <a:rPr lang="ru-RU" i="1" dirty="0" err="1" smtClean="0"/>
              <a:t>α</a:t>
            </a:r>
            <a:r>
              <a:rPr lang="ru-RU" dirty="0" smtClean="0"/>
              <a:t>=0,85…0,9.</a:t>
            </a:r>
            <a:r>
              <a:rPr lang="en-US" dirty="0" smtClean="0"/>
              <a:t> </a:t>
            </a:r>
            <a:r>
              <a:rPr lang="ru-RU" dirty="0" smtClean="0"/>
              <a:t>Дальнейшее обогащение или обеднение смеси приводит к резкому уменьшению скорости сгорания из-за химической неполноты сгорания</a:t>
            </a:r>
            <a:r>
              <a:rPr lang="en-US" dirty="0" smtClean="0"/>
              <a:t>.</a:t>
            </a:r>
            <a:r>
              <a:rPr lang="ru-RU" dirty="0" smtClean="0"/>
              <a:t>С увеличением примеси остаточных газов, скорость горения уменьшается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увеличением степени сжатия Р и Т уменьшается количество остаточных газов и скорость сгорания возрастает.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Турбулентное движение смеси приводит к увеличению скорости сгорания</a:t>
            </a:r>
            <a:r>
              <a:rPr lang="en-US" dirty="0" smtClean="0"/>
              <a:t> </a:t>
            </a:r>
            <a:r>
              <a:rPr lang="ru-RU" dirty="0" smtClean="0"/>
              <a:t>т.к идет нагрев </a:t>
            </a:r>
            <a:r>
              <a:rPr lang="ru-RU" dirty="0" err="1" smtClean="0"/>
              <a:t>твс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увеличением числа оборотов увеличивается скорость поступления смеси в цилиндр, турбулентность ее возрастает, а, следовательно, возрастает и скорость сгорания </a:t>
            </a:r>
          </a:p>
          <a:p>
            <a:r>
              <a:rPr lang="ru-RU" dirty="0" smtClean="0"/>
              <a:t>Чем компактнее камера сгорания, чем больше количество свечей, тем короче путь, проходимый фронтом пламени, тем больше скорость сгорания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правильно установленном опережении зажигания видимое сгорание заканчивается спустя 12…15</a:t>
            </a:r>
            <a:r>
              <a:rPr lang="ru-RU" baseline="30000" dirty="0" smtClean="0"/>
              <a:t>0</a:t>
            </a:r>
            <a:r>
              <a:rPr lang="ru-RU" dirty="0" smtClean="0"/>
              <a:t> угла поворота кривошипа от ВМТ.</a:t>
            </a:r>
          </a:p>
          <a:p>
            <a:r>
              <a:rPr lang="ru-RU" dirty="0" smtClean="0"/>
              <a:t>Процесс сгорания протекает при меньшем объеме и полезная работа цикла и КПД имеют наибольшую величину.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ru-RU" dirty="0" smtClean="0"/>
              <a:t>При недостаточности опережения зажигания, процесс сгорания протекает при расширении, давление и температура уменьшаются, работа расширения уменьшается, температура выхлопных газов растет.</a:t>
            </a:r>
          </a:p>
          <a:p>
            <a:r>
              <a:rPr lang="ru-RU" dirty="0" smtClean="0"/>
              <a:t>При слишком большом опережении зажигания процесс сгорания закончится до прихода поршня в ВМТ в конце процесса сжатия, давление газов резко растет, работа сжатия растет, однако работа расширения резко уменьшается за счет отдачи тепла в стенки цилиндра из-за более длительного пребывания газов в цилиндре.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Детонация: определение, причины,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Детонацией называется такое сгорание смеси, которое происходит с очень большой скоростью, достигающей 1500-2000 м/сек, что соответствует скорости сгорания взрывчатых веществ.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299</TotalTime>
  <Words>720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Тема 11. Рабочий процесс ПД</vt:lpstr>
      <vt:lpstr>Вопросы </vt:lpstr>
      <vt:lpstr>Скорость сгорания и коэффициент избытка воздуха – факторы, определяющие мощность, экономичность и температурный режим ПД.</vt:lpstr>
      <vt:lpstr>Факторы, влияющее на скорость сгорания На скорость сгорания влияют многочисленные факторы.  Основными из них являются: </vt:lpstr>
      <vt:lpstr>Презентация PowerPoint</vt:lpstr>
      <vt:lpstr>Презентация PowerPoint</vt:lpstr>
      <vt:lpstr>2 вопрос</vt:lpstr>
      <vt:lpstr>Презентация PowerPoint</vt:lpstr>
      <vt:lpstr>3. Детонация: определение, причины, признаки</vt:lpstr>
      <vt:lpstr>Презентация PowerPoint</vt:lpstr>
      <vt:lpstr>4. Последствия детонации, влияющие на безопасность полетов</vt:lpstr>
      <vt:lpstr>5. Способы предупреждения детонации.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43</dc:title>
  <dc:creator>hameleon</dc:creator>
  <cp:lastModifiedBy>Студент_19</cp:lastModifiedBy>
  <cp:revision>15</cp:revision>
  <dcterms:created xsi:type="dcterms:W3CDTF">2018-11-05T13:01:02Z</dcterms:created>
  <dcterms:modified xsi:type="dcterms:W3CDTF">2018-11-29T06:17:27Z</dcterms:modified>
</cp:coreProperties>
</file>