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57" r:id="rId5"/>
    <p:sldId id="266" r:id="rId6"/>
    <p:sldId id="258" r:id="rId7"/>
    <p:sldId id="259" r:id="rId8"/>
    <p:sldId id="260" r:id="rId9"/>
    <p:sldId id="261" r:id="rId10"/>
    <p:sldId id="263" r:id="rId11"/>
    <p:sldId id="262" r:id="rId12"/>
    <p:sldId id="267" r:id="rId13"/>
    <p:sldId id="265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9FF12B-A758-46A6-AF9F-7094CED66C9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508731-0196-4760-BE51-8A9D418D25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677" y="90872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YaK-42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15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491880" y="5044494"/>
            <a:ext cx="5796136" cy="112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dirty="0" smtClean="0"/>
              <a:t>Выполнил: Чернявский О.В.</a:t>
            </a:r>
          </a:p>
          <a:p>
            <a:pPr marL="0" indent="0" eaLnBrk="1" hangingPunct="1">
              <a:buNone/>
            </a:pPr>
            <a:r>
              <a:rPr lang="ru-RU" dirty="0" smtClean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677" y="4763"/>
            <a:ext cx="8260324" cy="3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cs typeface="+mn-cs"/>
              </a:rPr>
              <a:t>Троицкий авиационный технический колледж 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9263" y="6412726"/>
            <a:ext cx="2782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dirty="0">
                <a:solidFill>
                  <a:srgbClr val="FFFFFF"/>
                </a:solidFill>
              </a:rPr>
              <a:t>Троицк, </a:t>
            </a:r>
            <a:r>
              <a:rPr lang="ru-RU" dirty="0" smtClean="0">
                <a:solidFill>
                  <a:srgbClr val="FFFFFF"/>
                </a:solidFill>
              </a:rPr>
              <a:t>май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Roll control is carried out using the ailerons which are driven by the steering wheel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img-fotki.yandex.ru/get/66316/24925674.d5/0_13cb58_697f947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645024"/>
            <a:ext cx="4690282" cy="3123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s://img-fotki.yandex.ru/get/9093/202825749.17/0_f3ca6_75d7afbc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424964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Перескажи текст: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Big Gold Medal of the international Aeronautical Federation was presented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A.Yakovlev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soon after Igor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Yegorov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Svetlana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Savitskaya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won the 6th world championship in Great Britain in YAK-18. The modification YAK-18T was used by Aeroflot for training for their pilots. The first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Yakovlev’s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jet passenger plane was the YAK-40 and the bureau got the order for it in 1963.YAK-40 can carry 32 passengers. There are 3 turbojet engines providing cruising speed up to 550-600 km/h.</a:t>
            </a:r>
          </a:p>
          <a:p>
            <a:pPr marL="109728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passenger liner YAK-42 was constructed in 1977. There are 3 crew members: a captain, a co-pilot and a flight mechanic. It has 3 engines, a backswept wing and can carry 120 passengers. Its cruising speed is 810 km/h, range-3,500 km. All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Yakovlev’s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airplanes have simple design, they are reliable and easy to handle.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Опиши на английском схему расположения посадочных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51833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Переведи на английский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Эксплуатация самолета Як-42 началась в 1980 году. Предназначался лайнер для пассажирских перевозок на </a:t>
            </a:r>
            <a:r>
              <a:rPr lang="ru-RU" dirty="0" err="1"/>
              <a:t>ближнемагистарльных</a:t>
            </a:r>
            <a:r>
              <a:rPr lang="ru-RU" dirty="0"/>
              <a:t> </a:t>
            </a:r>
            <a:r>
              <a:rPr lang="ru-RU" dirty="0" err="1"/>
              <a:t>линиях.В</a:t>
            </a:r>
            <a:r>
              <a:rPr lang="ru-RU" dirty="0"/>
              <a:t> 1988 году началось производство его усовершенствованной версии Як-42Д. Этот лайнер отличался большей дальностью полета и большим весом.</a:t>
            </a:r>
          </a:p>
          <a:p>
            <a:endParaRPr lang="ru-RU" dirty="0"/>
          </a:p>
          <a:p>
            <a:r>
              <a:rPr lang="ru-RU" dirty="0"/>
              <a:t>Серийное производство обеих версий продолжалось до 2002 года. В общей сложности построено 194 самолета, в том числе 64 Як-42 и 130 Як-42Д.</a:t>
            </a:r>
          </a:p>
          <a:p>
            <a:endParaRPr lang="ru-RU" dirty="0"/>
          </a:p>
          <a:p>
            <a:r>
              <a:rPr lang="ru-RU" dirty="0"/>
              <a:t>По состоянию на 2017 год самолеты Як-42 продолжают эксплуатироваться. Такие лайнеры есть в парках многих российских компаний. Хотя основные перевозки осуществляются зарубежными самолетами, Як-42 продолжает показывать свою надежность, удобство в эксплуатации.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0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 на английском на 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Самолет Як-42, уступая зарубежным аналогам внешностью, выигрывает у них в </a:t>
            </a:r>
            <a:r>
              <a:rPr lang="ru-RU" b="1" dirty="0" smtClean="0"/>
              <a:t>надежности, почему?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6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Домашняя работа: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2249424"/>
            <a:ext cx="852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составить кроссворд  не менее 20 вопросов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Характеристики самолета </a:t>
            </a:r>
            <a:r>
              <a:rPr lang="ru-RU" dirty="0" smtClean="0"/>
              <a:t>Як-42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5344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Длина</a:t>
            </a:r>
            <a:r>
              <a:rPr lang="ru-RU" dirty="0"/>
              <a:t>: 36,38 м.</a:t>
            </a:r>
          </a:p>
          <a:p>
            <a:r>
              <a:rPr lang="ru-RU" dirty="0"/>
              <a:t>Высота: 9,83 м.</a:t>
            </a:r>
          </a:p>
          <a:p>
            <a:r>
              <a:rPr lang="ru-RU" dirty="0"/>
              <a:t>Размах крыльев: 34,88 м.</a:t>
            </a:r>
          </a:p>
          <a:p>
            <a:r>
              <a:rPr lang="ru-RU" dirty="0"/>
              <a:t>Площадь крыльев: 150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Максимальная крейсерская скорость: 700 </a:t>
            </a:r>
            <a:r>
              <a:rPr lang="ru-RU" dirty="0" err="1"/>
              <a:t>км,ч</a:t>
            </a:r>
            <a:r>
              <a:rPr lang="ru-RU" dirty="0"/>
              <a:t>.</a:t>
            </a:r>
          </a:p>
          <a:p>
            <a:r>
              <a:rPr lang="ru-RU" dirty="0"/>
              <a:t>Ширина фюзеляжа: 3,6 м.</a:t>
            </a:r>
          </a:p>
          <a:p>
            <a:r>
              <a:rPr lang="ru-RU" dirty="0"/>
              <a:t>Дальность полета: 1700 км.</a:t>
            </a:r>
          </a:p>
          <a:p>
            <a:r>
              <a:rPr lang="ru-RU" dirty="0"/>
              <a:t>Дальность полета максимальная: 4000 км.</a:t>
            </a:r>
          </a:p>
          <a:p>
            <a:r>
              <a:rPr lang="ru-RU" dirty="0"/>
              <a:t>Число пассажирских мест: 104 – 120.</a:t>
            </a:r>
          </a:p>
          <a:p>
            <a:r>
              <a:rPr lang="ru-RU" dirty="0"/>
              <a:t>Экипаж: 3 ч.</a:t>
            </a:r>
          </a:p>
        </p:txBody>
      </p:sp>
    </p:spTree>
    <p:extLst>
      <p:ext uri="{BB962C8B-B14F-4D97-AF65-F5344CB8AC3E}">
        <p14:creationId xmlns:p14="http://schemas.microsoft.com/office/powerpoint/2010/main" val="4167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ruzhie.info/images/stories/yak-42-d/74321_1492340788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300192" y="1628800"/>
            <a:ext cx="2711092" cy="1816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https://russianplanes.net/images/to196000/195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424" y="3585803"/>
            <a:ext cx="2745322" cy="193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1628800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Як-42 стал очередным шагом вперёд в советском авиастроении. Было уделено значительное внимание сочетанию таких противоречивых характеристик, как возможность эксплуатации со </a:t>
            </a:r>
            <a:r>
              <a:rPr lang="ru-RU" dirty="0" err="1"/>
              <a:t>слабоподготовленных</a:t>
            </a:r>
            <a:r>
              <a:rPr lang="ru-RU" dirty="0"/>
              <a:t> аэродромов, высокая топливная эффективность и высокая крейсерская скорость. Для повышения весовой отдачи были применены оригинальные решения — монолитный композитный канал воздухозаборника (против дюралюминиевого у сравнимого по размерам Ту-154), неразъёмное крыло (так, у архаичного по конструкции Ту-134 крыло расстыковывается на пять частей — две концевые, две средние и центроплан, у Ту-154 — на три), позволившее избавиться от тяжёлых стыковых узлов и болтов, и другие. Как и на Як-40, применён встроенный трап, расположенный в хвосте.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Выписать из отрывка все существительные и перевести.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0172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During the Great Patriotic War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Yakovlev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constructed series of fighter planes from YAK-1 to YAK -9. Among sixty-one thousand fighter planes built by the Soviet aircraft industry in 1941-1945 thirty-seven thousand were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YAKs.The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aircraft bureau headed 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Yakovlev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was the supplier of sports planes and trainers in our country. Soviet sports flyers performed on YAKs at all internal and international competitions.</a:t>
            </a:r>
          </a:p>
          <a:p>
            <a:pPr marL="109728" indent="0" algn="just">
              <a:lnSpc>
                <a:spcPct val="170000"/>
              </a:lnSpc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YaK-42 aircraft control system consists of: elevator control system, aileron control system, rudder control system.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s://russianplanes.net/images/to173000/172399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44070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4" descr="http://vzletim.aero/upload/medialibrary/444/sb_il-76md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1" y="3068960"/>
            <a:ext cx="4212975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7420" y="725129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/>
                </a:solidFill>
              </a:rPr>
              <a:t>Yak - 42 is a soviet short-haul three-engine passenger aircraft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 auxiliary system includes control of stabilizer, trimmers, flaps, slats, spoilers, interceptors, steering surfaces and ailerons locking system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xn--80aafy5bs.xn--p1ai/wp-content/uploads/2017/05/8.Mehanizatsiya-kryla-YAk-42D.-Foto-Maksima-Golbrajht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78855"/>
            <a:ext cx="3240361" cy="213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aviadejavu.ru/Images6/AV/AV14-5/2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360834" cy="217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38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Aircraft control system has automatic control system (SAU-42)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img-fotki.yandex.ru/get/9800/167919952.3b/0_103332_63a1dd28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9825"/>
            <a:ext cx="454093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0" name="Picture 4" descr="https://ic.pics.livejournal.com/gisman/46838921/222930/22293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478" y="1625535"/>
            <a:ext cx="5070316" cy="3376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Pitch control is carried out using the elevator which is driven by the steering column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airliners.net/photos/airliners/2/0/4/133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568952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Yaw control is carried out using the rudder which is driven by the pedal set or automatic control system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s://aviaforum.ru/proxy.php?image=http%3A%2F%2Ff9.ifotki.info%2Forg%2Fe953af178e556c51cddab5f170f252dfc3d203101763729.jpg&amp;hash=3bafbf9f2b426a9e2c88e5f99b94d3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488832" cy="392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</TotalTime>
  <Words>659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Городская</vt:lpstr>
      <vt:lpstr>YaK-42</vt:lpstr>
      <vt:lpstr>Характеристики самолета Як-42</vt:lpstr>
      <vt:lpstr>Презентация PowerPoint</vt:lpstr>
      <vt:lpstr>Выписать из отрывка все существительные и перевести.</vt:lpstr>
      <vt:lpstr>YaK-42 aircraft control system consists of: elevator control system, aileron control system, rudder control system.</vt:lpstr>
      <vt:lpstr>The auxiliary system includes control of stabilizer, trimmers, flaps, slats, spoilers, interceptors, steering surfaces and ailerons locking system</vt:lpstr>
      <vt:lpstr>Aircraft control system has automatic control system (SAU-42)</vt:lpstr>
      <vt:lpstr>Pitch control is carried out using the elevator which is driven by the steering column</vt:lpstr>
      <vt:lpstr>Yaw control is carried out using the rudder which is driven by the pedal set or automatic control system</vt:lpstr>
      <vt:lpstr>Roll control is carried out using the ailerons which are driven by the steering wheel  </vt:lpstr>
      <vt:lpstr>Перескажи текст:</vt:lpstr>
      <vt:lpstr>Опиши на английском схему расположения посадочных мест</vt:lpstr>
      <vt:lpstr>Переведи на английский</vt:lpstr>
      <vt:lpstr>Ответь на английском на вопрос:</vt:lpstr>
      <vt:lpstr>Домашняя работа: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YaK-42 control system</dc:title>
  <dc:creator>Сергей Журавлёв</dc:creator>
  <cp:lastModifiedBy>Олег</cp:lastModifiedBy>
  <cp:revision>7</cp:revision>
  <dcterms:created xsi:type="dcterms:W3CDTF">2018-12-08T02:42:05Z</dcterms:created>
  <dcterms:modified xsi:type="dcterms:W3CDTF">2019-05-23T05:56:34Z</dcterms:modified>
</cp:coreProperties>
</file>