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59" r:id="rId4"/>
    <p:sldId id="271" r:id="rId5"/>
    <p:sldId id="262" r:id="rId6"/>
    <p:sldId id="270" r:id="rId7"/>
    <p:sldId id="263" r:id="rId8"/>
    <p:sldId id="264" r:id="rId9"/>
    <p:sldId id="265" r:id="rId10"/>
    <p:sldId id="266" r:id="rId11"/>
    <p:sldId id="267" r:id="rId12"/>
    <p:sldId id="257" r:id="rId13"/>
    <p:sldId id="269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1691-F7AC-4789-97BC-37538C4DBB35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CCAC8-92AF-47CB-9F63-A44D88734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2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CCAC8-92AF-47CB-9F63-A44D8873403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5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3CF681-5CB9-4C3E-AC96-C5DC0121400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BBB0CD-31AB-49F6-AD2D-6B2BC61BCF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6" t="23542" r="17539" b="13542"/>
          <a:stretch/>
        </p:blipFill>
        <p:spPr bwMode="auto">
          <a:xfrm>
            <a:off x="-3840" y="0"/>
            <a:ext cx="9217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6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Покажи на карте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604" y="1691640"/>
            <a:ext cx="7128792" cy="3474720"/>
          </a:xfrm>
        </p:spPr>
        <p:txBody>
          <a:bodyPr/>
          <a:lstStyle/>
          <a:p>
            <a:r>
              <a:rPr lang="en-US" dirty="0" smtClean="0"/>
              <a:t>There are over  two million rivers in our country .The Volga, the Ob, the </a:t>
            </a:r>
            <a:r>
              <a:rPr lang="en-US" dirty="0" err="1" smtClean="0"/>
              <a:t>Enisey</a:t>
            </a:r>
            <a:r>
              <a:rPr lang="en-US" dirty="0" smtClean="0"/>
              <a:t>, the Amur are  the longest rivers.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53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9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3" t="23333" r="17189" b="13750"/>
          <a:stretch/>
        </p:blipFill>
        <p:spPr bwMode="auto">
          <a:xfrm>
            <a:off x="0" y="0"/>
            <a:ext cx="91671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369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46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3" t="23333" r="17189" b="13750"/>
          <a:stretch/>
        </p:blipFill>
        <p:spPr bwMode="auto">
          <a:xfrm>
            <a:off x="0" y="0"/>
            <a:ext cx="91671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228671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The population of Russia is 142 million people. More than 100 nationalities live in our country. Its total area is about 17 million square kilometers 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704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Baikal is the deepest freshwater lake on the Earth. It is 1741 </a:t>
            </a:r>
            <a:r>
              <a:rPr lang="en-US" dirty="0" err="1" smtClean="0"/>
              <a:t>metres</a:t>
            </a:r>
            <a:r>
              <a:rPr lang="en-US" dirty="0" smtClean="0"/>
              <a:t> deep.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8242300" cy="313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51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Составить монолог на тему моя Родина.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25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900237" y="387350"/>
            <a:ext cx="4446587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Цель занятия:       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738904" y="1150129"/>
            <a:ext cx="288925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1. 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2483768" y="2132856"/>
            <a:ext cx="1909763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Задачи: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433390" y="1098683"/>
            <a:ext cx="2861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Изучение </a:t>
            </a:r>
            <a:r>
              <a:rPr lang="ru-RU" sz="2400" dirty="0" smtClean="0"/>
              <a:t>истории.</a:t>
            </a:r>
            <a:endParaRPr lang="ru-RU" sz="2400" dirty="0"/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741363" y="2657475"/>
            <a:ext cx="288925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1. </a:t>
            </a:r>
          </a:p>
        </p:txBody>
      </p:sp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792163" y="3284984"/>
            <a:ext cx="288925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2. </a:t>
            </a:r>
          </a:p>
        </p:txBody>
      </p:sp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>
            <a:off x="838199" y="3947933"/>
            <a:ext cx="288925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3. </a:t>
            </a:r>
          </a:p>
        </p:txBody>
      </p:sp>
      <p:sp>
        <p:nvSpPr>
          <p:cNvPr id="4105" name="TextBox 2"/>
          <p:cNvSpPr txBox="1">
            <a:spLocks noChangeArrowheads="1"/>
          </p:cNvSpPr>
          <p:nvPr/>
        </p:nvSpPr>
        <p:spPr bwMode="auto">
          <a:xfrm>
            <a:off x="1331640" y="2657475"/>
            <a:ext cx="75025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Изучить </a:t>
            </a:r>
            <a:r>
              <a:rPr lang="ru-RU" sz="2000" dirty="0" smtClean="0"/>
              <a:t>историю,</a:t>
            </a:r>
            <a:endParaRPr lang="ru-RU" sz="2000" dirty="0"/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dirty="0" smtClean="0"/>
              <a:t>Уметь говорить и рассказывать о РФ.</a:t>
            </a:r>
            <a:endParaRPr lang="ru-RU" sz="2000" dirty="0"/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dirty="0"/>
              <a:t>Закрепить полученный материал </a:t>
            </a:r>
            <a:r>
              <a:rPr lang="ru-RU" sz="2000" dirty="0" smtClean="0"/>
              <a:t>на  практике.</a:t>
            </a:r>
            <a:endParaRPr lang="ru-RU" sz="2000" dirty="0"/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35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2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8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3" t="23333" r="17189" b="13750"/>
          <a:stretch/>
        </p:blipFill>
        <p:spPr bwMode="auto">
          <a:xfrm>
            <a:off x="0" y="0"/>
            <a:ext cx="91671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037" y="1700808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Откуда появилось такое название – «Россия?»</a:t>
            </a:r>
          </a:p>
          <a:p>
            <a:r>
              <a:rPr lang="ru-RU" dirty="0" smtClean="0"/>
              <a:t>        Давным-давно, в  далёкие времена  жили-были добры</a:t>
            </a:r>
          </a:p>
          <a:p>
            <a:r>
              <a:rPr lang="ru-RU" dirty="0" smtClean="0"/>
              <a:t>        молодцы – могучие богатыри русские и девицы – красавицы. У них были добрые  матушки и мудрые батюшки. Умели они пахать, косить, дома – терема рубить, умели и холсты ткать, узорами их вышивать, а также Родину защищать от нашествий вражеских. В ту пору государство называлось Киевская Русь, так как столицей был город Киев.</a:t>
            </a:r>
          </a:p>
          <a:p>
            <a:r>
              <a:rPr lang="ru-RU" dirty="0" smtClean="0"/>
              <a:t>Слово  «Русь», как полагают некоторые учёные, произошло от слова «русло». Русло</a:t>
            </a:r>
          </a:p>
          <a:p>
            <a:r>
              <a:rPr lang="ru-RU" dirty="0" smtClean="0"/>
              <a:t>         это ложе реки, по которому она течёт меж берегов.</a:t>
            </a:r>
          </a:p>
          <a:p>
            <a:r>
              <a:rPr lang="ru-RU" dirty="0" smtClean="0"/>
              <a:t>         Русь – страна рек и озёр. </a:t>
            </a:r>
          </a:p>
          <a:p>
            <a:r>
              <a:rPr lang="ru-RU" dirty="0" smtClean="0"/>
              <a:t>         Русь – светлое место. Это страна света, Солнца, добрых людей. Русских называют ещё росами, а страну, где они живут – Россией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Имя Россия у русского государства появилось постепенно в конце 11 века. Оно впервые встречается в летописях, созданных при царе Иване </a:t>
            </a:r>
            <a:r>
              <a:rPr lang="en-US" b="1" dirty="0" err="1" smtClean="0">
                <a:solidFill>
                  <a:srgbClr val="C00000"/>
                </a:solidFill>
              </a:rPr>
              <a:t>lll</a:t>
            </a:r>
            <a:r>
              <a:rPr lang="ru-RU" b="1" dirty="0" smtClean="0">
                <a:solidFill>
                  <a:srgbClr val="C00000"/>
                </a:solidFill>
              </a:rPr>
              <a:t>.Тогда часто употреблялось название «Россия» наряду с прежними названиями «Русь», «Русская земля», но со временем оно стало употребляться самостоятельно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18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62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30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Раскажи</a:t>
            </a:r>
            <a:r>
              <a:rPr lang="ru-RU" dirty="0" smtClean="0"/>
              <a:t> о местоположении РФ.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011129"/>
            <a:ext cx="6400800" cy="291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24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1628800"/>
            <a:ext cx="21701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53114"/>
            <a:ext cx="4111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Выучи и расскажи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6297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Russia is my country. It is the biggest country in the world. It is situated on two continents: Europe and Asia.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1701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Переведи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796826"/>
            <a:ext cx="6400800" cy="13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7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Покажи на карте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Black Sea, the White Sea, the Barents Sea, the </a:t>
            </a:r>
            <a:r>
              <a:rPr lang="en-US" dirty="0" err="1" smtClean="0"/>
              <a:t>Laptevs</a:t>
            </a:r>
            <a:r>
              <a:rPr lang="en-US" dirty="0" smtClean="0"/>
              <a:t> Sea, the Okhotsk sea are the largest ones.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3163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187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Раскажи о местоположении РФ.</vt:lpstr>
      <vt:lpstr>Презентация PowerPoint</vt:lpstr>
      <vt:lpstr>Запиши</vt:lpstr>
      <vt:lpstr>Переведи</vt:lpstr>
      <vt:lpstr>Покажи на карте</vt:lpstr>
      <vt:lpstr>Покажи на карте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работа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6</cp:revision>
  <dcterms:created xsi:type="dcterms:W3CDTF">2019-12-15T16:39:03Z</dcterms:created>
  <dcterms:modified xsi:type="dcterms:W3CDTF">2019-12-15T17:30:59Z</dcterms:modified>
</cp:coreProperties>
</file>