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8" r:id="rId5"/>
    <p:sldId id="260" r:id="rId6"/>
    <p:sldId id="261" r:id="rId7"/>
    <p:sldId id="270" r:id="rId8"/>
    <p:sldId id="262" r:id="rId9"/>
    <p:sldId id="269" r:id="rId10"/>
    <p:sldId id="263" r:id="rId11"/>
    <p:sldId id="271" r:id="rId12"/>
    <p:sldId id="267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D11DC4-085E-46D7-8870-2FEF1F30301C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76FD200-388C-4CAD-B51E-23752EA0CE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-english.ru/grammatika/vremena/obrazovanie-present-continuous-tens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-english.ru/grammatika/glagoly/to-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708" y="1484784"/>
            <a:ext cx="7848600" cy="58990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«</a:t>
            </a:r>
            <a:r>
              <a:rPr lang="en-US" sz="3200" dirty="0"/>
              <a:t>Present Continuous Tense</a:t>
            </a:r>
            <a:r>
              <a:rPr lang="ru-RU" sz="3200" dirty="0" smtClean="0"/>
              <a:t>.»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1680" y="4772744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Выполнил</a:t>
            </a:r>
            <a:r>
              <a:rPr lang="ru-RU" dirty="0"/>
              <a:t>: Чернявский О.В</a:t>
            </a:r>
            <a:r>
              <a:rPr lang="ru-RU" dirty="0" smtClean="0"/>
              <a:t>.</a:t>
            </a:r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r>
              <a:rPr lang="ru-RU" dirty="0" smtClean="0"/>
              <a:t>		</a:t>
            </a:r>
            <a:r>
              <a:rPr lang="ru-RU" dirty="0" smtClean="0"/>
              <a:t>Январь</a:t>
            </a:r>
            <a:r>
              <a:rPr lang="ru-RU" dirty="0" smtClean="0"/>
              <a:t> 2020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1841530" cy="3262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40466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Троицкий авиационный технический колледж ГА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433" y="3717032"/>
            <a:ext cx="10731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68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Найди ошибки</a:t>
            </a:r>
            <a:br>
              <a:rPr lang="ru-RU" dirty="0" smtClean="0"/>
            </a:br>
            <a:r>
              <a:rPr lang="ru-RU" dirty="0" smtClean="0"/>
              <a:t>(если есть)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children </a:t>
            </a:r>
            <a:r>
              <a:rPr lang="en-US" dirty="0" smtClean="0"/>
              <a:t>draw </a:t>
            </a:r>
            <a:r>
              <a:rPr lang="en-US" dirty="0"/>
              <a:t>the </a:t>
            </a:r>
            <a:r>
              <a:rPr lang="en-US" dirty="0" err="1" smtClean="0"/>
              <a:t>picture</a:t>
            </a:r>
            <a:r>
              <a:rPr lang="en-US" dirty="0" err="1"/>
              <a:t>ing</a:t>
            </a:r>
            <a:r>
              <a:rPr lang="en-US" dirty="0" smtClean="0"/>
              <a:t>. </a:t>
            </a:r>
            <a:r>
              <a:rPr lang="en-US" dirty="0"/>
              <a:t>- </a:t>
            </a:r>
            <a:r>
              <a:rPr lang="ru-RU" dirty="0"/>
              <a:t>Дети рисуют картину?</a:t>
            </a:r>
          </a:p>
          <a:p>
            <a:r>
              <a:rPr lang="en-US" dirty="0"/>
              <a:t>Is gardener cutting the roses? </a:t>
            </a:r>
            <a:r>
              <a:rPr lang="en-US" dirty="0" smtClean="0"/>
              <a:t>– </a:t>
            </a:r>
            <a:r>
              <a:rPr lang="ru-RU" dirty="0" smtClean="0"/>
              <a:t>Не этот садовник </a:t>
            </a:r>
            <a:r>
              <a:rPr lang="ru-RU" dirty="0"/>
              <a:t>подрезает розы?             </a:t>
            </a:r>
          </a:p>
          <a:p>
            <a:r>
              <a:rPr lang="en-US" dirty="0"/>
              <a:t>Are you eating the soup? - </a:t>
            </a:r>
            <a:r>
              <a:rPr lang="ru-RU" dirty="0"/>
              <a:t>Вы кушаете суп?</a:t>
            </a:r>
          </a:p>
          <a:p>
            <a:r>
              <a:rPr lang="en-US" dirty="0"/>
              <a:t>Is my aunt baking the bread?- </a:t>
            </a:r>
            <a:r>
              <a:rPr lang="ru-RU" dirty="0"/>
              <a:t>Моя тётя выпекает хлеб?                                   </a:t>
            </a:r>
          </a:p>
          <a:p>
            <a:r>
              <a:rPr lang="en-US" dirty="0"/>
              <a:t>Are they jumping? - </a:t>
            </a:r>
            <a:r>
              <a:rPr lang="ru-RU" dirty="0"/>
              <a:t>Они </a:t>
            </a:r>
            <a:r>
              <a:rPr lang="ru-RU" dirty="0" smtClean="0"/>
              <a:t> не прыгают</a:t>
            </a:r>
            <a:r>
              <a:rPr lang="ru-RU" dirty="0"/>
              <a:t>?</a:t>
            </a:r>
          </a:p>
          <a:p>
            <a:r>
              <a:rPr lang="en-US" dirty="0"/>
              <a:t>Is The glass shining?- </a:t>
            </a:r>
            <a:r>
              <a:rPr lang="ru-RU" dirty="0"/>
              <a:t>Стекло </a:t>
            </a:r>
            <a:r>
              <a:rPr lang="ru-RU" dirty="0" smtClean="0"/>
              <a:t>уже блестит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161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 переведи и образуй в вопросительные и </a:t>
            </a:r>
            <a:r>
              <a:rPr lang="ru-RU" dirty="0" err="1" smtClean="0"/>
              <a:t>отричательные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28120"/>
          </a:xfrm>
        </p:spPr>
        <p:txBody>
          <a:bodyPr>
            <a:normAutofit/>
          </a:bodyPr>
          <a:lstStyle/>
          <a:p>
            <a:r>
              <a:rPr lang="ru-RU" dirty="0" err="1"/>
              <a:t>They</a:t>
            </a:r>
            <a:r>
              <a:rPr lang="ru-RU" dirty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staying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this</a:t>
            </a:r>
            <a:r>
              <a:rPr lang="ru-RU" dirty="0"/>
              <a:t> </a:t>
            </a:r>
            <a:r>
              <a:rPr lang="ru-RU" dirty="0" err="1"/>
              <a:t>hotel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two</a:t>
            </a:r>
            <a:r>
              <a:rPr lang="ru-RU" dirty="0"/>
              <a:t> </a:t>
            </a:r>
            <a:r>
              <a:rPr lang="ru-RU" dirty="0" err="1"/>
              <a:t>weeks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We</a:t>
            </a:r>
            <a:r>
              <a:rPr lang="ru-RU" dirty="0" smtClean="0"/>
              <a:t> </a:t>
            </a:r>
            <a:r>
              <a:rPr lang="ru-RU" dirty="0" err="1"/>
              <a:t>are</a:t>
            </a:r>
            <a:r>
              <a:rPr lang="ru-RU" dirty="0"/>
              <a:t> </a:t>
            </a:r>
            <a:r>
              <a:rPr lang="ru-RU" dirty="0" err="1"/>
              <a:t>living</a:t>
            </a:r>
            <a:r>
              <a:rPr lang="ru-RU" dirty="0"/>
              <a:t> </a:t>
            </a:r>
            <a:r>
              <a:rPr lang="ru-RU" dirty="0" err="1"/>
              <a:t>with</a:t>
            </a:r>
            <a:r>
              <a:rPr lang="ru-RU" dirty="0"/>
              <a:t> </a:t>
            </a:r>
            <a:r>
              <a:rPr lang="ru-RU" dirty="0" err="1"/>
              <a:t>our</a:t>
            </a:r>
            <a:r>
              <a:rPr lang="ru-RU" dirty="0"/>
              <a:t> </a:t>
            </a:r>
            <a:r>
              <a:rPr lang="ru-RU" dirty="0" err="1"/>
              <a:t>parents</a:t>
            </a:r>
            <a:r>
              <a:rPr lang="ru-RU" dirty="0"/>
              <a:t> </a:t>
            </a:r>
            <a:r>
              <a:rPr lang="ru-RU" dirty="0" err="1"/>
              <a:t>until</a:t>
            </a:r>
            <a:r>
              <a:rPr lang="ru-RU" dirty="0"/>
              <a:t> </a:t>
            </a:r>
            <a:r>
              <a:rPr lang="ru-RU" dirty="0" err="1"/>
              <a:t>we</a:t>
            </a:r>
            <a:r>
              <a:rPr lang="ru-RU" dirty="0"/>
              <a:t> </a:t>
            </a:r>
            <a:r>
              <a:rPr lang="ru-RU" dirty="0" err="1"/>
              <a:t>find</a:t>
            </a:r>
            <a:r>
              <a:rPr lang="ru-RU" dirty="0"/>
              <a:t> </a:t>
            </a:r>
            <a:r>
              <a:rPr lang="ru-RU" dirty="0" err="1"/>
              <a:t>another</a:t>
            </a:r>
            <a:r>
              <a:rPr lang="ru-RU" dirty="0"/>
              <a:t> </a:t>
            </a:r>
            <a:r>
              <a:rPr lang="ru-RU" dirty="0" err="1"/>
              <a:t>flat</a:t>
            </a:r>
            <a:r>
              <a:rPr lang="ru-RU" dirty="0"/>
              <a:t>. </a:t>
            </a:r>
            <a:r>
              <a:rPr lang="ru-RU" dirty="0" smtClean="0"/>
              <a:t>–Когда </a:t>
            </a:r>
            <a:r>
              <a:rPr lang="ru-RU" dirty="0"/>
              <a:t>речь ведется о медленно развивающемся событии.</a:t>
            </a:r>
          </a:p>
          <a:p>
            <a:r>
              <a:rPr lang="ru-RU" dirty="0" smtClean="0"/>
              <a:t>Цветок </a:t>
            </a:r>
            <a:r>
              <a:rPr lang="ru-RU" dirty="0"/>
              <a:t>растет. (он не вырос в одно мгновенье, он растёт медленно)</a:t>
            </a:r>
          </a:p>
          <a:p>
            <a:r>
              <a:rPr lang="ru-RU" dirty="0" smtClean="0"/>
              <a:t>Солнце </a:t>
            </a:r>
            <a:r>
              <a:rPr lang="ru-RU" dirty="0"/>
              <a:t>встаёт.(оно не появилось моментально, оно появляется медленно)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11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	</a:t>
            </a:r>
            <a:r>
              <a:rPr lang="ru-RU" dirty="0" err="1"/>
              <a:t>WikipediA:Phrase</a:t>
            </a:r>
            <a:r>
              <a:rPr lang="ru-RU" dirty="0"/>
              <a:t> Электронный ресурс [http://ru.lingvo.wikia. </a:t>
            </a:r>
            <a:r>
              <a:rPr lang="ru-RU" dirty="0" err="1"/>
              <a:t>com</a:t>
            </a:r>
            <a:r>
              <a:rPr lang="ru-RU" dirty="0"/>
              <a:t>/</a:t>
            </a:r>
            <a:r>
              <a:rPr lang="ru-RU" dirty="0" err="1"/>
              <a:t>wiki</a:t>
            </a:r>
            <a:r>
              <a:rPr lang="ru-RU" dirty="0"/>
              <a:t>/% D0%A1%D0%BB%D0%BE%D0%B2%D0%BE%D1%81%D0%BE%D1%87%D0%B5%D1%82%D0%B0%D0%BD%D0%B8%D0%B5_%D0%B8_%D0%B5%D0%B3%D0%BE_%D1%84%D1%83%D0%BD%D0%BA%D1%86%D0%B8%D0%B8]</a:t>
            </a:r>
          </a:p>
          <a:p>
            <a:r>
              <a:rPr lang="ru-RU" dirty="0"/>
              <a:t>2.	</a:t>
            </a:r>
            <a:r>
              <a:rPr lang="en-US" dirty="0">
                <a:hlinkClick r:id="rId2"/>
              </a:rPr>
              <a:t> https://s-english.ru/grammatika/vremena/obrazovanie-present-continuous-tense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	</a:t>
            </a:r>
            <a:r>
              <a:rPr lang="ru-RU" dirty="0" err="1"/>
              <a:t>Аракин</a:t>
            </a:r>
            <a:r>
              <a:rPr lang="ru-RU" dirty="0"/>
              <a:t> В. Д. Сравнительная типология английского и русского языков. Л., «Просвещение», 1979.</a:t>
            </a:r>
          </a:p>
          <a:p>
            <a:r>
              <a:rPr lang="ru-RU" dirty="0"/>
              <a:t>4.	Ахманова О. С. Вопросы грамматического строя. М.: Изд-во АН СССР; 1955. – с. 452-462.</a:t>
            </a:r>
          </a:p>
          <a:p>
            <a:r>
              <a:rPr lang="ru-RU" dirty="0"/>
              <a:t>5.	</a:t>
            </a:r>
            <a:r>
              <a:rPr lang="ru-RU" dirty="0" err="1"/>
              <a:t>Бархударов</a:t>
            </a:r>
            <a:r>
              <a:rPr lang="ru-RU" dirty="0"/>
              <a:t> Л. С. Структура простого предложения современного английского языка. М., 1966.-с. 199</a:t>
            </a:r>
          </a:p>
          <a:p>
            <a:r>
              <a:rPr lang="ru-RU" dirty="0"/>
              <a:t>6.	</a:t>
            </a:r>
            <a:r>
              <a:rPr lang="ru-RU" dirty="0" err="1"/>
              <a:t>Валгина</a:t>
            </a:r>
            <a:r>
              <a:rPr lang="ru-RU" dirty="0"/>
              <a:t> Н. С. Синтаксис современного русского языка. М., 2003.</a:t>
            </a:r>
          </a:p>
          <a:p>
            <a:r>
              <a:rPr lang="ru-RU" dirty="0"/>
              <a:t>7.	Виноградов В. В. Исследования по русской грамматике. М.: Наука, 1975, с. 559</a:t>
            </a:r>
          </a:p>
          <a:p>
            <a:r>
              <a:rPr lang="ru-RU" dirty="0"/>
              <a:t>8.	Гак В. Г. К вопросу о семантической типологии словосочетаний. Сб. науч. Тр. МГПИИЯ им. М. Тореза, М., 1979; с. 44 – 52</a:t>
            </a:r>
          </a:p>
          <a:p>
            <a:r>
              <a:rPr lang="ru-RU" dirty="0"/>
              <a:t>9.	Гуревич, В.В. Теоретическая грамматика английского языка. Сравнительная типология английского и русского языков : учеб. пособие / В.В. Гуревич .— 9-е изд., стер. — М. : ФЛИНТА, 2017 .— 168 с.</a:t>
            </a:r>
          </a:p>
          <a:p>
            <a:r>
              <a:rPr lang="ru-RU" dirty="0"/>
              <a:t>10.	 Левицкий Ю. А. Основы теории синтаксиса. М., 2005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78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– Они остаются в этом отеле на две недели. (через две недели их отпуск закончится, и они вернутся домой</a:t>
            </a:r>
            <a:r>
              <a:rPr lang="ru-RU" dirty="0" smtClean="0"/>
              <a:t>)</a:t>
            </a:r>
          </a:p>
          <a:p>
            <a:r>
              <a:rPr lang="ru-RU" dirty="0"/>
              <a:t>Мы живем с нашими родителями до тех пор, пока не найдем другую квартиру. (наше совместное жильё -  временное</a:t>
            </a:r>
            <a:r>
              <a:rPr lang="ru-RU" dirty="0" smtClean="0"/>
              <a:t>)</a:t>
            </a:r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flower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growing</a:t>
            </a:r>
            <a:r>
              <a:rPr lang="ru-RU" dirty="0"/>
              <a:t>. </a:t>
            </a:r>
            <a:r>
              <a:rPr lang="ru-RU" dirty="0" smtClean="0"/>
              <a:t>–</a:t>
            </a:r>
          </a:p>
          <a:p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sun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rising</a:t>
            </a:r>
            <a:r>
              <a:rPr lang="ru-RU" dirty="0"/>
              <a:t>. –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48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простое, настоящее длительное время, является одним из часто встречаемых и употребляемых из всех времен. Самая первая и основная отличительная черта этого времени, это то, что оно подчёркивает протяженность любого действия, которое имеет место в настоящем.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25144"/>
            <a:ext cx="49244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45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Целью данной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является </a:t>
            </a:r>
            <a:r>
              <a:rPr lang="ru-RU" dirty="0" smtClean="0"/>
              <a:t>изучение </a:t>
            </a:r>
            <a:r>
              <a:rPr lang="en-US" dirty="0"/>
              <a:t>Present Continuous Tense</a:t>
            </a:r>
            <a:r>
              <a:rPr lang="ru-RU" dirty="0" smtClean="0"/>
              <a:t>. </a:t>
            </a:r>
            <a:r>
              <a:rPr lang="ru-RU" dirty="0"/>
              <a:t>Для выполнения данной цели необходимо выполнить следующие задачи:</a:t>
            </a:r>
          </a:p>
          <a:p>
            <a:r>
              <a:rPr lang="ru-RU" dirty="0"/>
              <a:t>1.	</a:t>
            </a:r>
            <a:r>
              <a:rPr lang="ru-RU" dirty="0" smtClean="0"/>
              <a:t>Изучить образование</a:t>
            </a:r>
            <a:endParaRPr lang="ru-RU" dirty="0"/>
          </a:p>
          <a:p>
            <a:r>
              <a:rPr lang="ru-RU" dirty="0"/>
              <a:t>2.	Изучить </a:t>
            </a:r>
            <a:r>
              <a:rPr lang="ru-RU" dirty="0"/>
              <a:t>п</a:t>
            </a:r>
            <a:r>
              <a:rPr lang="ru-RU" dirty="0" smtClean="0"/>
              <a:t>овествование, отрицание и вопрос с использованием </a:t>
            </a:r>
            <a:r>
              <a:rPr lang="en-US" dirty="0"/>
              <a:t>Present Continuous </a:t>
            </a:r>
            <a:endParaRPr lang="ru-RU" dirty="0"/>
          </a:p>
          <a:p>
            <a:r>
              <a:rPr lang="ru-RU" dirty="0"/>
              <a:t>3.	Научиться </a:t>
            </a:r>
            <a:r>
              <a:rPr lang="ru-RU" dirty="0" smtClean="0"/>
              <a:t>составлять грамматически правильные предложения.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23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Утверждение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Принцип </a:t>
            </a:r>
            <a:r>
              <a:rPr lang="ru-RU" dirty="0"/>
              <a:t>построения предложений всегда один и тот же: подлежащее + сказуемое. Сказуемое выступает в сочетании вспомогательного глагола </a:t>
            </a:r>
            <a:r>
              <a:rPr lang="ru-RU" dirty="0" err="1">
                <a:hlinkClick r:id="rId2"/>
              </a:rPr>
              <a:t>to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be</a:t>
            </a:r>
            <a:r>
              <a:rPr lang="ru-RU" b="1" dirty="0"/>
              <a:t> </a:t>
            </a:r>
            <a:r>
              <a:rPr lang="ru-RU" dirty="0"/>
              <a:t>и главного глагола. Вспомним, что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имеет изменяемые формы:</a:t>
            </a:r>
            <a:r>
              <a:rPr lang="ru-RU" b="1" dirty="0"/>
              <a:t> </a:t>
            </a:r>
            <a:r>
              <a:rPr lang="ru-RU" b="1" dirty="0" err="1"/>
              <a:t>am</a:t>
            </a:r>
            <a:r>
              <a:rPr lang="ru-RU" b="1" dirty="0"/>
              <a:t>, </a:t>
            </a:r>
            <a:r>
              <a:rPr lang="ru-RU" b="1" dirty="0" err="1"/>
              <a:t>is</a:t>
            </a:r>
            <a:r>
              <a:rPr lang="ru-RU" b="1" dirty="0"/>
              <a:t>, </a:t>
            </a:r>
            <a:r>
              <a:rPr lang="ru-RU" b="1" dirty="0" err="1"/>
              <a:t>are</a:t>
            </a:r>
            <a:r>
              <a:rPr lang="ru-RU" b="1" dirty="0"/>
              <a:t>.</a:t>
            </a:r>
            <a:r>
              <a:rPr lang="ru-RU" dirty="0"/>
              <a:t> У главного глагола частица </a:t>
            </a:r>
            <a:r>
              <a:rPr lang="ru-RU" dirty="0" err="1"/>
              <a:t>to</a:t>
            </a:r>
            <a:r>
              <a:rPr lang="ru-RU" dirty="0"/>
              <a:t> отбрасывается, и ее место занимает окончание —</a:t>
            </a:r>
            <a:r>
              <a:rPr lang="ru-RU" dirty="0" err="1"/>
              <a:t>ing</a:t>
            </a:r>
            <a:r>
              <a:rPr lang="ru-RU" dirty="0"/>
              <a:t>.</a:t>
            </a:r>
          </a:p>
          <a:p>
            <a:r>
              <a:rPr lang="ru-RU" dirty="0"/>
              <a:t>I </a:t>
            </a:r>
            <a:r>
              <a:rPr lang="ru-RU" dirty="0" err="1"/>
              <a:t>am</a:t>
            </a:r>
            <a:r>
              <a:rPr lang="ru-RU" dirty="0"/>
              <a:t> </a:t>
            </a:r>
            <a:r>
              <a:rPr lang="ru-RU" dirty="0" err="1"/>
              <a:t>smiling</a:t>
            </a:r>
            <a:r>
              <a:rPr lang="ru-RU" dirty="0"/>
              <a:t>. - Я улыбаюсь.  </a:t>
            </a:r>
            <a:endParaRPr lang="ru-RU" dirty="0" smtClean="0"/>
          </a:p>
          <a:p>
            <a:r>
              <a:rPr lang="ru-RU" sz="36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Задание:</a:t>
            </a:r>
          </a:p>
          <a:p>
            <a:pPr marL="0" indent="0">
              <a:buNone/>
            </a:pPr>
            <a:r>
              <a:rPr lang="ru-RU" dirty="0" smtClean="0"/>
              <a:t>Приведите свои примеры</a:t>
            </a:r>
            <a:r>
              <a:rPr lang="ru-RU" dirty="0"/>
              <a:t>  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73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 </a:t>
            </a:r>
            <a:r>
              <a:rPr lang="ru-RU" dirty="0" smtClean="0"/>
              <a:t>Переведи правильно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124744"/>
            <a:ext cx="4787213" cy="487680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 smtClean="0"/>
              <a:t>Дети </a:t>
            </a:r>
            <a:r>
              <a:rPr lang="ru-RU" dirty="0"/>
              <a:t>рисуют картину.</a:t>
            </a:r>
          </a:p>
          <a:p>
            <a:r>
              <a:rPr lang="ru-RU" dirty="0" smtClean="0"/>
              <a:t>Садовник подрезает</a:t>
            </a:r>
            <a:r>
              <a:rPr lang="en-US" dirty="0"/>
              <a:t> </a:t>
            </a:r>
            <a:endParaRPr lang="ru-RU" dirty="0" smtClean="0"/>
          </a:p>
          <a:p>
            <a:r>
              <a:rPr lang="ru-RU" dirty="0" smtClean="0"/>
              <a:t>Дети </a:t>
            </a:r>
            <a:r>
              <a:rPr lang="ru-RU" dirty="0"/>
              <a:t>рисуют картину.</a:t>
            </a:r>
          </a:p>
          <a:p>
            <a:r>
              <a:rPr lang="ru-RU" dirty="0" smtClean="0"/>
              <a:t>Садовник </a:t>
            </a:r>
            <a:r>
              <a:rPr lang="ru-RU" dirty="0"/>
              <a:t>подрезает розы.           </a:t>
            </a:r>
          </a:p>
          <a:p>
            <a:r>
              <a:rPr lang="ru-RU" dirty="0" smtClean="0"/>
              <a:t>Вы </a:t>
            </a:r>
            <a:r>
              <a:rPr lang="ru-RU" dirty="0"/>
              <a:t>кушаете суп.</a:t>
            </a:r>
          </a:p>
          <a:p>
            <a:r>
              <a:rPr lang="ru-RU" dirty="0" smtClean="0"/>
              <a:t>Моя </a:t>
            </a:r>
            <a:r>
              <a:rPr lang="ru-RU" dirty="0"/>
              <a:t>тётя выпекает </a:t>
            </a:r>
            <a:r>
              <a:rPr lang="ru-RU" dirty="0" smtClean="0"/>
              <a:t>хлеб</a:t>
            </a:r>
            <a:r>
              <a:rPr lang="ru-RU" dirty="0"/>
              <a:t>.                                   </a:t>
            </a:r>
          </a:p>
          <a:p>
            <a:r>
              <a:rPr lang="ru-RU" dirty="0" smtClean="0"/>
              <a:t>Они </a:t>
            </a:r>
            <a:r>
              <a:rPr lang="ru-RU" dirty="0"/>
              <a:t>прыгают.</a:t>
            </a:r>
          </a:p>
          <a:p>
            <a:r>
              <a:rPr lang="ru-RU" dirty="0" smtClean="0"/>
              <a:t>Стекло </a:t>
            </a:r>
            <a:r>
              <a:rPr lang="ru-RU" dirty="0"/>
              <a:t>блестит.</a:t>
            </a:r>
          </a:p>
          <a:p>
            <a:r>
              <a:rPr lang="ru-RU" dirty="0" smtClean="0"/>
              <a:t> </a:t>
            </a:r>
            <a:r>
              <a:rPr lang="ru-RU" dirty="0"/>
              <a:t>розы.           </a:t>
            </a:r>
          </a:p>
          <a:p>
            <a:r>
              <a:rPr lang="ru-RU" dirty="0" smtClean="0"/>
              <a:t>Вы </a:t>
            </a:r>
            <a:r>
              <a:rPr lang="ru-RU" dirty="0"/>
              <a:t>кушаете суп.</a:t>
            </a:r>
          </a:p>
          <a:p>
            <a:r>
              <a:rPr lang="ru-RU" dirty="0" smtClean="0"/>
              <a:t>Моя </a:t>
            </a:r>
            <a:r>
              <a:rPr lang="ru-RU" dirty="0"/>
              <a:t>тётя выпекает хлеб.                                   </a:t>
            </a:r>
          </a:p>
          <a:p>
            <a:r>
              <a:rPr lang="ru-RU" dirty="0" smtClean="0"/>
              <a:t>Они </a:t>
            </a:r>
            <a:r>
              <a:rPr lang="ru-RU" dirty="0"/>
              <a:t>прыгают.</a:t>
            </a:r>
          </a:p>
          <a:p>
            <a:r>
              <a:rPr lang="ru-RU" dirty="0" smtClean="0"/>
              <a:t>Стекло </a:t>
            </a:r>
            <a:r>
              <a:rPr lang="ru-RU" dirty="0"/>
              <a:t>блестит.</a:t>
            </a:r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7504" y="1277144"/>
            <a:ext cx="4248472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r>
              <a:rPr lang="en-US" dirty="0" smtClean="0"/>
              <a:t>Children are drawing the picture. </a:t>
            </a:r>
            <a:endParaRPr lang="ru-RU" dirty="0" smtClean="0"/>
          </a:p>
          <a:p>
            <a:r>
              <a:rPr lang="en-US" dirty="0" smtClean="0"/>
              <a:t>Gardener is cutting the roses. </a:t>
            </a:r>
            <a:endParaRPr lang="ru-RU" dirty="0" smtClean="0"/>
          </a:p>
          <a:p>
            <a:r>
              <a:rPr lang="en-US" dirty="0" smtClean="0"/>
              <a:t>Children are drawing the picture</a:t>
            </a:r>
            <a:endParaRPr lang="ru-RU" dirty="0" smtClean="0"/>
          </a:p>
          <a:p>
            <a:r>
              <a:rPr lang="en-US" dirty="0" smtClean="0"/>
              <a:t>Gardener is cutting the roses. - </a:t>
            </a:r>
            <a:r>
              <a:rPr lang="ru-RU" dirty="0" smtClean="0"/>
              <a:t>           </a:t>
            </a:r>
          </a:p>
          <a:p>
            <a:r>
              <a:rPr lang="en-US" dirty="0" smtClean="0"/>
              <a:t>You are eating the soup</a:t>
            </a:r>
            <a:endParaRPr lang="ru-RU" dirty="0" smtClean="0"/>
          </a:p>
          <a:p>
            <a:r>
              <a:rPr lang="en-US" dirty="0" smtClean="0"/>
              <a:t>My aunt is baking the bread</a:t>
            </a:r>
            <a:r>
              <a:rPr lang="ru-RU" dirty="0" smtClean="0"/>
              <a:t>               </a:t>
            </a:r>
          </a:p>
          <a:p>
            <a:r>
              <a:rPr lang="en-US" dirty="0" smtClean="0"/>
              <a:t>They are jumping</a:t>
            </a:r>
            <a:r>
              <a:rPr lang="ru-RU" dirty="0" smtClean="0"/>
              <a:t>.</a:t>
            </a:r>
          </a:p>
          <a:p>
            <a:r>
              <a:rPr lang="en-US" dirty="0" smtClean="0"/>
              <a:t>The glass is shining</a:t>
            </a:r>
            <a:endParaRPr lang="ru-RU" dirty="0" smtClean="0"/>
          </a:p>
          <a:p>
            <a:r>
              <a:rPr lang="en-US" dirty="0" smtClean="0"/>
              <a:t>You are eating the soup. </a:t>
            </a:r>
            <a:endParaRPr lang="ru-RU" dirty="0" smtClean="0"/>
          </a:p>
          <a:p>
            <a:r>
              <a:rPr lang="en-US" dirty="0" smtClean="0"/>
              <a:t>My aunt is baking the bread. </a:t>
            </a:r>
            <a:r>
              <a:rPr lang="ru-RU" dirty="0" smtClean="0"/>
              <a:t>  </a:t>
            </a:r>
          </a:p>
          <a:p>
            <a:r>
              <a:rPr lang="en-US" dirty="0" smtClean="0"/>
              <a:t>They are jumping. </a:t>
            </a:r>
            <a:endParaRPr lang="ru-RU" dirty="0" smtClean="0"/>
          </a:p>
          <a:p>
            <a:r>
              <a:rPr lang="en-US" dirty="0" smtClean="0"/>
              <a:t>The glass is shining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052736"/>
            <a:ext cx="4788024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</a:p>
          <a:p>
            <a:pPr algn="ctr"/>
            <a:r>
              <a:rPr lang="ru-RU" dirty="0" smtClean="0"/>
              <a:t>нажми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04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1.1	</a:t>
            </a:r>
            <a:r>
              <a:rPr lang="ru-RU" b="1" dirty="0" smtClean="0"/>
              <a:t>Отрицание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</a:t>
            </a:r>
            <a:r>
              <a:rPr lang="ru-RU" dirty="0"/>
              <a:t>мы хотим создать отрицание, то схема такого предложения очень проста. Для этого нам нужно к вспомогательному глаголу прибавить частицу </a:t>
            </a:r>
            <a:r>
              <a:rPr lang="ru-RU" b="1" dirty="0" err="1"/>
              <a:t>not</a:t>
            </a:r>
            <a:r>
              <a:rPr lang="ru-RU" dirty="0"/>
              <a:t>.</a:t>
            </a:r>
          </a:p>
          <a:p>
            <a:r>
              <a:rPr lang="ru-RU" dirty="0"/>
              <a:t>I </a:t>
            </a:r>
            <a:r>
              <a:rPr lang="ru-RU" dirty="0" err="1"/>
              <a:t>am</a:t>
            </a:r>
            <a:r>
              <a:rPr lang="ru-RU" dirty="0"/>
              <a:t> </a:t>
            </a:r>
            <a:r>
              <a:rPr lang="ru-RU" dirty="0" err="1"/>
              <a:t>not</a:t>
            </a:r>
            <a:r>
              <a:rPr lang="ru-RU" dirty="0"/>
              <a:t> </a:t>
            </a:r>
            <a:r>
              <a:rPr lang="ru-RU" dirty="0" err="1"/>
              <a:t>smiling</a:t>
            </a:r>
            <a:r>
              <a:rPr lang="ru-RU" dirty="0"/>
              <a:t>. - Я не улыбаюсь.          </a:t>
            </a:r>
            <a:endParaRPr lang="ru-RU" dirty="0" smtClean="0"/>
          </a:p>
          <a:p>
            <a:r>
              <a:rPr lang="ru-RU" dirty="0"/>
              <a:t>      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959501"/>
            <a:ext cx="59245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22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Соотнеси с переводом, правильно ли используется </a:t>
            </a:r>
            <a:r>
              <a:rPr lang="en-US" dirty="0"/>
              <a:t>Present Continuous Tense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Children are not drawing the picture. </a:t>
            </a:r>
            <a:endParaRPr lang="ru-RU" dirty="0"/>
          </a:p>
          <a:p>
            <a:r>
              <a:rPr lang="en-US" dirty="0" smtClean="0"/>
              <a:t>Gardener </a:t>
            </a:r>
            <a:r>
              <a:rPr lang="en-US" dirty="0"/>
              <a:t>is not cutting the roses. </a:t>
            </a:r>
            <a:endParaRPr lang="ru-RU" dirty="0"/>
          </a:p>
          <a:p>
            <a:r>
              <a:rPr lang="en-US" dirty="0" smtClean="0"/>
              <a:t>You </a:t>
            </a:r>
            <a:r>
              <a:rPr lang="en-US" dirty="0"/>
              <a:t>are not eating the soup</a:t>
            </a:r>
            <a:r>
              <a:rPr lang="en-US" dirty="0" smtClean="0"/>
              <a:t>.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 smtClean="0"/>
              <a:t>My </a:t>
            </a:r>
            <a:r>
              <a:rPr lang="en-US" dirty="0"/>
              <a:t>aunt is not baking the bread</a:t>
            </a:r>
            <a:r>
              <a:rPr lang="en-US" dirty="0" smtClean="0"/>
              <a:t>.</a:t>
            </a:r>
            <a:endParaRPr lang="ru-RU" dirty="0"/>
          </a:p>
          <a:p>
            <a:r>
              <a:rPr lang="en-US" dirty="0" smtClean="0"/>
              <a:t>They </a:t>
            </a:r>
            <a:r>
              <a:rPr lang="en-US" dirty="0"/>
              <a:t>are not jumping. </a:t>
            </a:r>
            <a:endParaRPr lang="ru-RU" dirty="0"/>
          </a:p>
          <a:p>
            <a:r>
              <a:rPr lang="en-US" dirty="0"/>
              <a:t>The glass is not </a:t>
            </a:r>
            <a:r>
              <a:rPr lang="en-US" dirty="0" smtClean="0"/>
              <a:t>shining</a:t>
            </a:r>
            <a:endParaRPr lang="ru-RU" dirty="0" smtClean="0"/>
          </a:p>
          <a:p>
            <a:r>
              <a:rPr lang="en-US" dirty="0" smtClean="0"/>
              <a:t>.- </a:t>
            </a:r>
            <a:r>
              <a:rPr lang="ru-RU" dirty="0"/>
              <a:t>Стекло не блестит</a:t>
            </a:r>
            <a:r>
              <a:rPr lang="ru-RU" dirty="0" smtClean="0"/>
              <a:t>.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dirty="0" smtClean="0"/>
              <a:t>- </a:t>
            </a:r>
            <a:r>
              <a:rPr lang="ru-RU" dirty="0"/>
              <a:t>Садовник не подрезает розы. 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ru-RU" dirty="0"/>
              <a:t>Дети не рисуют картину</a:t>
            </a:r>
            <a:r>
              <a:rPr lang="ru-RU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ru-RU" dirty="0"/>
              <a:t>Они не прыгают</a:t>
            </a:r>
            <a:r>
              <a:rPr lang="ru-RU" dirty="0" smtClean="0"/>
              <a:t>.</a:t>
            </a:r>
            <a:r>
              <a:rPr lang="en-US" dirty="0"/>
              <a:t> </a:t>
            </a:r>
            <a:endParaRPr lang="ru-RU" dirty="0" smtClean="0"/>
          </a:p>
          <a:p>
            <a:r>
              <a:rPr lang="ru-RU" dirty="0"/>
              <a:t>-</a:t>
            </a:r>
            <a:r>
              <a:rPr lang="ru-RU" dirty="0" smtClean="0"/>
              <a:t>Моя </a:t>
            </a:r>
            <a:r>
              <a:rPr lang="ru-RU" dirty="0"/>
              <a:t>тётя не выпекает хлеб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en-US" dirty="0"/>
              <a:t>- </a:t>
            </a:r>
            <a:r>
              <a:rPr lang="ru-RU" dirty="0"/>
              <a:t>Вы не кушаете суп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26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ru-RU" sz="4000" b="1" dirty="0" smtClean="0"/>
              <a:t>Вопрос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kern="12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Чтобы </a:t>
            </a:r>
            <a:r>
              <a:rPr lang="ru-RU" dirty="0"/>
              <a:t>придать предложению вопросительную форму в </a:t>
            </a:r>
            <a:r>
              <a:rPr lang="ru-RU" dirty="0" err="1"/>
              <a:t>Present</a:t>
            </a:r>
            <a:r>
              <a:rPr lang="ru-RU" dirty="0"/>
              <a:t> </a:t>
            </a:r>
            <a:r>
              <a:rPr lang="ru-RU" dirty="0" err="1"/>
              <a:t>Continuous</a:t>
            </a:r>
            <a:r>
              <a:rPr lang="ru-RU" dirty="0"/>
              <a:t>, для этого достаточно переставить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в начало предложения, сохраняя остальной порядок слов.</a:t>
            </a:r>
          </a:p>
          <a:p>
            <a:r>
              <a:rPr lang="ru-RU" dirty="0" err="1"/>
              <a:t>Am</a:t>
            </a:r>
            <a:r>
              <a:rPr lang="ru-RU" dirty="0"/>
              <a:t> I </a:t>
            </a:r>
            <a:r>
              <a:rPr lang="ru-RU" dirty="0" err="1"/>
              <a:t>smiling</a:t>
            </a:r>
            <a:r>
              <a:rPr lang="ru-RU" dirty="0"/>
              <a:t>? - Я улыбаюсь?    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57663"/>
            <a:ext cx="51625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1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Используя слова составь три типа предложений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136"/>
          <a:stretch/>
        </p:blipFill>
        <p:spPr bwMode="auto">
          <a:xfrm>
            <a:off x="-17106" y="1700808"/>
            <a:ext cx="9144000" cy="458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79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98</TotalTime>
  <Words>431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Ясность</vt:lpstr>
      <vt:lpstr>«Present Continuous Tense.»</vt:lpstr>
      <vt:lpstr>Теория</vt:lpstr>
      <vt:lpstr>Целью данной работы </vt:lpstr>
      <vt:lpstr>Утверждение </vt:lpstr>
      <vt:lpstr>1 Переведи правильно  </vt:lpstr>
      <vt:lpstr>1.1 Отрицание</vt:lpstr>
      <vt:lpstr>Соотнеси с переводом, правильно ли используется Present Continuous Tense</vt:lpstr>
      <vt:lpstr>Вопрос </vt:lpstr>
      <vt:lpstr>Используя слова составь три типа предложений</vt:lpstr>
      <vt:lpstr>Найди ошибки (если есть) </vt:lpstr>
      <vt:lpstr>Домашнее задание переведи и образуй в вопросительные и отричательные</vt:lpstr>
      <vt:lpstr>СПИСОК ЛИТЕРАТУРЫ</vt:lpstr>
      <vt:lpstr>ответы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Олег</cp:lastModifiedBy>
  <cp:revision>12</cp:revision>
  <dcterms:created xsi:type="dcterms:W3CDTF">2018-11-20T18:20:30Z</dcterms:created>
  <dcterms:modified xsi:type="dcterms:W3CDTF">2020-01-19T22:49:03Z</dcterms:modified>
</cp:coreProperties>
</file>