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74" r:id="rId5"/>
    <p:sldId id="268" r:id="rId6"/>
    <p:sldId id="271" r:id="rId7"/>
    <p:sldId id="273" r:id="rId8"/>
    <p:sldId id="272" r:id="rId9"/>
    <p:sldId id="270" r:id="rId10"/>
    <p:sldId id="269" r:id="rId11"/>
    <p:sldId id="276" r:id="rId12"/>
    <p:sldId id="277" r:id="rId13"/>
    <p:sldId id="279" r:id="rId14"/>
    <p:sldId id="278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1DC4-085E-46D7-8870-2FEF1F30301C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D200-388C-4CAD-B51E-23752EA0CE8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1DC4-085E-46D7-8870-2FEF1F30301C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D200-388C-4CAD-B51E-23752EA0C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1DC4-085E-46D7-8870-2FEF1F30301C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D200-388C-4CAD-B51E-23752EA0C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1DC4-085E-46D7-8870-2FEF1F30301C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D200-388C-4CAD-B51E-23752EA0C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1DC4-085E-46D7-8870-2FEF1F30301C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D200-388C-4CAD-B51E-23752EA0CE8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1DC4-085E-46D7-8870-2FEF1F30301C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D200-388C-4CAD-B51E-23752EA0C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1DC4-085E-46D7-8870-2FEF1F30301C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D200-388C-4CAD-B51E-23752EA0CE8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1DC4-085E-46D7-8870-2FEF1F30301C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D200-388C-4CAD-B51E-23752EA0C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1DC4-085E-46D7-8870-2FEF1F30301C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D200-388C-4CAD-B51E-23752EA0C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1DC4-085E-46D7-8870-2FEF1F30301C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D200-388C-4CAD-B51E-23752EA0CE8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1DC4-085E-46D7-8870-2FEF1F30301C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D200-388C-4CAD-B51E-23752EA0C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D11DC4-085E-46D7-8870-2FEF1F30301C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76FD200-388C-4CAD-B51E-23752EA0CE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5152" y="6021288"/>
            <a:ext cx="6099296" cy="77508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Выполнил</a:t>
            </a:r>
            <a:r>
              <a:rPr lang="ru-RU" b="1" dirty="0">
                <a:solidFill>
                  <a:schemeClr val="tx1"/>
                </a:solidFill>
              </a:rPr>
              <a:t>: Чернявский О.В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		март 2019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0030" y="1027909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Троицкий авиационный технический колледж ГА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772" y="1988840"/>
            <a:ext cx="8820472" cy="121484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«Детали вертолета.»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Helicopter parts.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52" y="361450"/>
            <a:ext cx="881716" cy="69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29000"/>
            <a:ext cx="488781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68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parts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381" y="6059656"/>
            <a:ext cx="1039619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2195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805264"/>
            <a:ext cx="6196235" cy="3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7056784" cy="414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0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Запиши в словарь выражения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5" t="36174" r="27558" b="42250"/>
          <a:stretch/>
        </p:blipFill>
        <p:spPr bwMode="auto">
          <a:xfrm>
            <a:off x="414860" y="1484784"/>
            <a:ext cx="8333603" cy="244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55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 эквиваленты в тексте используя слова записанные в словарь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03"/>
          <a:stretch/>
        </p:blipFill>
        <p:spPr bwMode="auto">
          <a:xfrm>
            <a:off x="467544" y="2348880"/>
            <a:ext cx="828385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57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Переведи словосочетания, запиши в словарь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3" t="54167" r="25475" b="33968"/>
          <a:stretch/>
        </p:blipFill>
        <p:spPr bwMode="auto">
          <a:xfrm>
            <a:off x="323529" y="1916832"/>
            <a:ext cx="871296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3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264"/>
            <a:ext cx="8229600" cy="990600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/>
              <a:t>Переведите предложения, используя приведенные слова </a:t>
            </a:r>
            <a:r>
              <a:rPr lang="ru-RU" b="1" dirty="0" smtClean="0"/>
              <a:t>из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словосочетаний прев едущего слайда.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76872"/>
            <a:ext cx="8568952" cy="44447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</a:t>
            </a:r>
          </a:p>
          <a:p>
            <a:r>
              <a:rPr lang="ru-RU" dirty="0"/>
              <a:t>Подъемная сила вертолета образуется за счет вращения несущего винта. </a:t>
            </a:r>
          </a:p>
          <a:p>
            <a:r>
              <a:rPr lang="ru-RU" dirty="0"/>
              <a:t>2. </a:t>
            </a:r>
          </a:p>
          <a:p>
            <a:r>
              <a:rPr lang="ru-RU" dirty="0"/>
              <a:t>Планер вертолета состоит из фюзеляжа и шасси. </a:t>
            </a:r>
          </a:p>
          <a:p>
            <a:r>
              <a:rPr lang="ru-RU" dirty="0"/>
              <a:t>3. </a:t>
            </a:r>
          </a:p>
          <a:p>
            <a:r>
              <a:rPr lang="ru-RU" dirty="0"/>
              <a:t>Фюзеляж является основным конструктивным элементом винтокрылых </a:t>
            </a:r>
          </a:p>
          <a:p>
            <a:r>
              <a:rPr lang="ru-RU" dirty="0"/>
              <a:t>машин, в нем размещаются кабина летчика, грузовой отсек, топливные </a:t>
            </a:r>
          </a:p>
          <a:p>
            <a:r>
              <a:rPr lang="ru-RU" dirty="0"/>
              <a:t>баки, силовая установка и вооружение. </a:t>
            </a:r>
          </a:p>
          <a:p>
            <a:r>
              <a:rPr lang="ru-RU" dirty="0"/>
              <a:t>4. </a:t>
            </a:r>
          </a:p>
          <a:p>
            <a:r>
              <a:rPr lang="ru-RU" dirty="0"/>
              <a:t>К хвостовой балке крепятся рулевой винт, плоскости стабилизатора и </a:t>
            </a:r>
          </a:p>
          <a:p>
            <a:r>
              <a:rPr lang="ru-RU" dirty="0"/>
              <a:t>хвостовая опора. </a:t>
            </a:r>
          </a:p>
          <a:p>
            <a:r>
              <a:rPr lang="ru-RU" dirty="0"/>
              <a:t>5. </a:t>
            </a:r>
          </a:p>
          <a:p>
            <a:r>
              <a:rPr lang="ru-RU" dirty="0" err="1"/>
              <a:t>Турбовальный</a:t>
            </a:r>
            <a:r>
              <a:rPr lang="ru-RU" dirty="0"/>
              <a:t> газотурбинный двигатель с осевым компрессором </a:t>
            </a:r>
          </a:p>
          <a:p>
            <a:r>
              <a:rPr lang="ru-RU" dirty="0"/>
              <a:t>включает в себя компрессор, камеру сгорания, турбины и главный </a:t>
            </a:r>
          </a:p>
          <a:p>
            <a:r>
              <a:rPr lang="ru-RU" dirty="0"/>
              <a:t>редуктор. </a:t>
            </a:r>
          </a:p>
          <a:p>
            <a:r>
              <a:rPr lang="ru-RU" dirty="0"/>
              <a:t>6. </a:t>
            </a:r>
          </a:p>
          <a:p>
            <a:r>
              <a:rPr lang="ru-RU" dirty="0"/>
              <a:t>Летчик управляет полетом вертолета путем изменения шага лопастей </a:t>
            </a:r>
          </a:p>
          <a:p>
            <a:r>
              <a:rPr lang="ru-RU" dirty="0"/>
              <a:t>несущего винта, наклона его плоскости вращения и уменьшения или </a:t>
            </a:r>
          </a:p>
          <a:p>
            <a:r>
              <a:rPr lang="ru-RU" dirty="0"/>
              <a:t>увеличения числа оборотов двигателя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63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Домашняя работа, переведи, перескажи на английском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39205" r="26278" b="30397"/>
          <a:stretch/>
        </p:blipFill>
        <p:spPr bwMode="auto">
          <a:xfrm>
            <a:off x="467544" y="1628800"/>
            <a:ext cx="848842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15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Целью данной работы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является </a:t>
            </a:r>
            <a:r>
              <a:rPr lang="ru-RU" dirty="0"/>
              <a:t>рассмотрение </a:t>
            </a:r>
            <a:r>
              <a:rPr lang="ru-RU" dirty="0" smtClean="0"/>
              <a:t>деталей вертолета. </a:t>
            </a:r>
          </a:p>
          <a:p>
            <a:pPr algn="just"/>
            <a:r>
              <a:rPr lang="ru-RU" dirty="0" smtClean="0"/>
              <a:t>Для </a:t>
            </a:r>
            <a:r>
              <a:rPr lang="ru-RU" dirty="0"/>
              <a:t>выполнения данной цели необходимо выполнить следующие задачи:</a:t>
            </a:r>
          </a:p>
          <a:p>
            <a:r>
              <a:rPr lang="ru-RU" dirty="0"/>
              <a:t>1.	Рассмотреть </a:t>
            </a:r>
            <a:r>
              <a:rPr lang="ru-RU" dirty="0" smtClean="0"/>
              <a:t>вертолет.</a:t>
            </a:r>
          </a:p>
          <a:p>
            <a:r>
              <a:rPr lang="ru-RU" dirty="0" smtClean="0"/>
              <a:t>2</a:t>
            </a:r>
            <a:r>
              <a:rPr lang="ru-RU" dirty="0"/>
              <a:t>.	</a:t>
            </a:r>
            <a:r>
              <a:rPr lang="ru-RU" dirty="0" smtClean="0"/>
              <a:t>Научиться рассказывать об основных частях вертолета.</a:t>
            </a:r>
          </a:p>
          <a:p>
            <a:r>
              <a:rPr lang="ru-RU" dirty="0" smtClean="0"/>
              <a:t>3.     Знать названия и назначение деталей вертолета на английском языке.</a:t>
            </a:r>
            <a:endParaRPr lang="ru-RU" dirty="0"/>
          </a:p>
        </p:txBody>
      </p:sp>
      <p:pic>
        <p:nvPicPr>
          <p:cNvPr id="3074" name="Picture 2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805264"/>
            <a:ext cx="6196235" cy="3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23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3"/>
            <a:ext cx="8299175" cy="524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Airframe</a:t>
            </a:r>
            <a:br>
              <a:rPr lang="en-US" dirty="0"/>
            </a:br>
            <a:endParaRPr lang="ru-RU" dirty="0"/>
          </a:p>
        </p:txBody>
      </p:sp>
      <p:pic>
        <p:nvPicPr>
          <p:cNvPr id="1026" name="Picture 2" descr="C:\Program Files\Microsoft Office\MEDIA\CAGCAT10\j021508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01" y="332655"/>
            <a:ext cx="415131" cy="65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23307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5843"/>
            <a:ext cx="1481138" cy="74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805264"/>
            <a:ext cx="6196235" cy="3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92529" y="1208941"/>
            <a:ext cx="61174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Airframe</a:t>
            </a:r>
          </a:p>
          <a:p>
            <a:r>
              <a:rPr lang="en-US" dirty="0">
                <a:solidFill>
                  <a:srgbClr val="FF0000"/>
                </a:solidFill>
              </a:rPr>
              <a:t>The airframe, or fundamental structure, of a helicopter can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be made of either metal, wood, or composite </a:t>
            </a:r>
            <a:r>
              <a:rPr lang="en-US" dirty="0" smtClean="0">
                <a:solidFill>
                  <a:srgbClr val="002060"/>
                </a:solidFill>
              </a:rPr>
              <a:t>materials, or</a:t>
            </a:r>
            <a:r>
              <a:rPr lang="en-US" dirty="0" smtClean="0">
                <a:solidFill>
                  <a:srgbClr val="00B0F0"/>
                </a:solidFill>
              </a:rPr>
              <a:t> some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combination of the two. Typically, a composite component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consists of many layers of fiber-impregnated resins, bonded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to </a:t>
            </a:r>
            <a:r>
              <a:rPr lang="en-US" dirty="0">
                <a:solidFill>
                  <a:srgbClr val="FFFF00"/>
                </a:solidFill>
              </a:rPr>
              <a:t>form a smooth panel. Tubular and sheet metal </a:t>
            </a:r>
            <a:r>
              <a:rPr lang="en-US" dirty="0">
                <a:solidFill>
                  <a:srgbClr val="C00000"/>
                </a:solidFill>
              </a:rPr>
              <a:t>substructures</a:t>
            </a:r>
          </a:p>
          <a:p>
            <a:r>
              <a:rPr lang="en-US" dirty="0">
                <a:solidFill>
                  <a:srgbClr val="C00000"/>
                </a:solidFill>
              </a:rPr>
              <a:t>are usually made of aluminum, though stainless steel or</a:t>
            </a:r>
          </a:p>
          <a:p>
            <a:r>
              <a:rPr lang="en-US" dirty="0">
                <a:solidFill>
                  <a:srgbClr val="C00000"/>
                </a:solidFill>
              </a:rPr>
              <a:t>titanium are sometimes used in areas subject to higher</a:t>
            </a:r>
          </a:p>
          <a:p>
            <a:r>
              <a:rPr lang="en-US" dirty="0">
                <a:solidFill>
                  <a:srgbClr val="FFFF00"/>
                </a:solidFill>
              </a:rPr>
              <a:t>stress or heat</a:t>
            </a:r>
            <a:r>
              <a:rPr lang="en-US" dirty="0">
                <a:solidFill>
                  <a:srgbClr val="C00000"/>
                </a:solidFill>
              </a:rPr>
              <a:t>. Airframe design encompasses engineering,</a:t>
            </a:r>
          </a:p>
          <a:p>
            <a:r>
              <a:rPr lang="en-US" dirty="0">
                <a:solidFill>
                  <a:srgbClr val="C00000"/>
                </a:solidFill>
              </a:rPr>
              <a:t>aerodynamics, materials technology, and manufacturing</a:t>
            </a:r>
          </a:p>
          <a:p>
            <a:r>
              <a:rPr lang="en-US" dirty="0">
                <a:solidFill>
                  <a:srgbClr val="FFFF00"/>
                </a:solidFill>
              </a:rPr>
              <a:t>methods to achieve favorable balances of performance,</a:t>
            </a:r>
          </a:p>
          <a:p>
            <a:r>
              <a:rPr lang="en-US" dirty="0">
                <a:solidFill>
                  <a:srgbClr val="FFFF00"/>
                </a:solidFill>
              </a:rPr>
              <a:t>reliability, and cost.</a:t>
            </a:r>
          </a:p>
        </p:txBody>
      </p:sp>
    </p:spTree>
    <p:extLst>
      <p:ext uri="{BB962C8B-B14F-4D97-AF65-F5344CB8AC3E}">
        <p14:creationId xmlns:p14="http://schemas.microsoft.com/office/powerpoint/2010/main" val="226445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" y="640432"/>
            <a:ext cx="9057543" cy="602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Airframe Components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661248"/>
            <a:ext cx="6318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fuselage, the outer core of the airframe, is an aircraft’s</a:t>
            </a:r>
            <a:endParaRPr lang="ru-RU" dirty="0"/>
          </a:p>
          <a:p>
            <a:r>
              <a:rPr lang="en-US" dirty="0"/>
              <a:t>main body section that houses the cabin which holds the </a:t>
            </a:r>
            <a:r>
              <a:rPr lang="en-US" dirty="0" smtClean="0"/>
              <a:t>crew, passengers</a:t>
            </a:r>
            <a:r>
              <a:rPr lang="en-US" dirty="0"/>
              <a:t>, and cargo. 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309320"/>
            <a:ext cx="4211960" cy="3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52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60306"/>
            <a:ext cx="2232132" cy="138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33400"/>
            <a:ext cx="7787208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Переведите с помощью словаря: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780678" cy="78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805264"/>
            <a:ext cx="6196235" cy="3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305342"/>
            <a:ext cx="61926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Fuselage</a:t>
            </a:r>
          </a:p>
          <a:p>
            <a:endParaRPr lang="en-US" dirty="0"/>
          </a:p>
          <a:p>
            <a:r>
              <a:rPr lang="en-US" dirty="0"/>
              <a:t>The fuselage, the outer core of the airframe, is an </a:t>
            </a:r>
            <a:r>
              <a:rPr lang="en-US" dirty="0" smtClean="0"/>
              <a:t>aircraft’s main </a:t>
            </a:r>
            <a:r>
              <a:rPr lang="en-US" dirty="0"/>
              <a:t>body section that houses the cabin which holds the </a:t>
            </a:r>
            <a:r>
              <a:rPr lang="en-US" dirty="0" smtClean="0"/>
              <a:t>crew, passengers</a:t>
            </a:r>
            <a:r>
              <a:rPr lang="en-US" dirty="0"/>
              <a:t>, and cargo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Helicopter </a:t>
            </a:r>
            <a:r>
              <a:rPr lang="en-US" dirty="0"/>
              <a:t>cabins have a variety </a:t>
            </a:r>
            <a:r>
              <a:rPr lang="en-US" dirty="0" smtClean="0"/>
              <a:t>of seating arrangements.</a:t>
            </a:r>
          </a:p>
          <a:p>
            <a:endParaRPr lang="en-US" dirty="0"/>
          </a:p>
          <a:p>
            <a:r>
              <a:rPr lang="en-US" dirty="0" smtClean="0"/>
              <a:t>Most </a:t>
            </a:r>
            <a:r>
              <a:rPr lang="en-US" dirty="0"/>
              <a:t>have the pilot seated on the </a:t>
            </a:r>
            <a:r>
              <a:rPr lang="en-US" dirty="0" smtClean="0"/>
              <a:t>right side</a:t>
            </a:r>
            <a:r>
              <a:rPr lang="en-US" dirty="0"/>
              <a:t>, although there are some with the pilot seated on </a:t>
            </a:r>
            <a:r>
              <a:rPr lang="en-US" dirty="0" smtClean="0"/>
              <a:t>the left </a:t>
            </a:r>
            <a:r>
              <a:rPr lang="en-US" dirty="0"/>
              <a:t>side or center.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fuselage also houses the engine, </a:t>
            </a:r>
            <a:r>
              <a:rPr lang="en-US" dirty="0" smtClean="0"/>
              <a:t>the transmission</a:t>
            </a:r>
            <a:r>
              <a:rPr lang="en-US" dirty="0"/>
              <a:t>, avionics, flight controls, and the </a:t>
            </a:r>
            <a:r>
              <a:rPr lang="en-US" dirty="0" smtClean="0"/>
              <a:t>power plant.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3150543" cy="210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4998661"/>
            <a:ext cx="3541214" cy="17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73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Armored airframe</a:t>
            </a:r>
            <a:endParaRPr lang="ru-RU" dirty="0"/>
          </a:p>
        </p:txBody>
      </p:sp>
      <p:pic>
        <p:nvPicPr>
          <p:cNvPr id="4" name="Picture 2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857590"/>
            <a:ext cx="6196235" cy="3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65" y="1377596"/>
            <a:ext cx="68580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67366" y="6112978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Armored fuselage is used for the military helicopters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56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17476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Main Rotor System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/>
              <a:t>The rotor system is the rotating part of a helicopter which</a:t>
            </a:r>
            <a:endParaRPr lang="ru-RU" dirty="0"/>
          </a:p>
          <a:p>
            <a:pPr marL="0" indent="0" algn="just">
              <a:buNone/>
            </a:pPr>
            <a:r>
              <a:rPr lang="en-US" dirty="0"/>
              <a:t>generates lift. The rotor consists of a mast, hub, and rotor</a:t>
            </a:r>
            <a:endParaRPr lang="ru-RU" dirty="0"/>
          </a:p>
          <a:p>
            <a:pPr marL="0" indent="0" algn="just">
              <a:buNone/>
            </a:pPr>
            <a:r>
              <a:rPr lang="en-US" dirty="0"/>
              <a:t>blades. The mast is a hollow cylindrical metal shaft which</a:t>
            </a:r>
            <a:endParaRPr lang="ru-RU" dirty="0"/>
          </a:p>
          <a:p>
            <a:pPr marL="0" indent="0" algn="just">
              <a:buNone/>
            </a:pPr>
            <a:r>
              <a:rPr lang="en-US" dirty="0"/>
              <a:t>extends upwards from and is driven and sometimes supported</a:t>
            </a:r>
            <a:endParaRPr lang="ru-RU" dirty="0"/>
          </a:p>
          <a:p>
            <a:pPr marL="0" indent="0" algn="just">
              <a:buNone/>
            </a:pPr>
            <a:r>
              <a:rPr lang="en-US" dirty="0"/>
              <a:t>by the transmission. At the top of the mast is the attachment</a:t>
            </a:r>
            <a:endParaRPr lang="ru-RU" dirty="0"/>
          </a:p>
          <a:p>
            <a:pPr marL="0" indent="0" algn="just">
              <a:buNone/>
            </a:pPr>
            <a:r>
              <a:rPr lang="en-US" dirty="0"/>
              <a:t>point for the rotor blades called the hub. The rotor blades are</a:t>
            </a:r>
            <a:endParaRPr lang="ru-RU" dirty="0"/>
          </a:p>
          <a:p>
            <a:pPr marL="0" indent="0" algn="just">
              <a:buNone/>
            </a:pPr>
            <a:r>
              <a:rPr lang="en-US" dirty="0"/>
              <a:t>then attached to the hub by any number of different methods.</a:t>
            </a:r>
            <a:endParaRPr lang="ru-RU" dirty="0"/>
          </a:p>
          <a:p>
            <a:pPr marL="0" indent="0" algn="just">
              <a:buNone/>
            </a:pPr>
            <a:r>
              <a:rPr lang="en-US" dirty="0"/>
              <a:t>Main rotor systems are classified according to how the main</a:t>
            </a:r>
            <a:endParaRPr lang="ru-RU" dirty="0"/>
          </a:p>
          <a:p>
            <a:pPr marL="0" indent="0" algn="just">
              <a:buNone/>
            </a:pPr>
            <a:r>
              <a:rPr lang="en-US" dirty="0"/>
              <a:t>rotor blades are attached and move relative to the main rotor</a:t>
            </a:r>
            <a:endParaRPr lang="ru-RU" dirty="0"/>
          </a:p>
          <a:p>
            <a:pPr marL="0" indent="0" algn="just">
              <a:buNone/>
            </a:pPr>
            <a:r>
              <a:rPr lang="en-US" dirty="0"/>
              <a:t>hub. There are three basic classifications: </a:t>
            </a:r>
            <a:r>
              <a:rPr lang="en-US" dirty="0" err="1"/>
              <a:t>semirigid</a:t>
            </a:r>
            <a:r>
              <a:rPr lang="en-US" dirty="0"/>
              <a:t>, rigid,</a:t>
            </a:r>
            <a:endParaRPr lang="ru-RU" dirty="0"/>
          </a:p>
          <a:p>
            <a:pPr marL="0" indent="0" algn="just">
              <a:buNone/>
            </a:pPr>
            <a:r>
              <a:rPr lang="en-US" dirty="0"/>
              <a:t>or fully articulated. Some modern rotor systems, such as the</a:t>
            </a:r>
            <a:endParaRPr lang="ru-RU" dirty="0"/>
          </a:p>
          <a:p>
            <a:pPr marL="0" indent="0" algn="just">
              <a:buNone/>
            </a:pPr>
            <a:r>
              <a:rPr lang="en-US" dirty="0" err="1"/>
              <a:t>bearingless</a:t>
            </a:r>
            <a:r>
              <a:rPr lang="en-US" dirty="0"/>
              <a:t> rotor system, use an engineered combination of</a:t>
            </a:r>
            <a:endParaRPr lang="ru-RU" dirty="0"/>
          </a:p>
          <a:p>
            <a:pPr marL="0" indent="0" algn="just">
              <a:buNone/>
            </a:pPr>
            <a:r>
              <a:rPr lang="en-US" dirty="0"/>
              <a:t>these types.</a:t>
            </a:r>
            <a:endParaRPr lang="ru-RU" dirty="0"/>
          </a:p>
        </p:txBody>
      </p:sp>
      <p:pic>
        <p:nvPicPr>
          <p:cNvPr id="4" name="Picture 2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29" y="1412776"/>
            <a:ext cx="6196235" cy="3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0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помощью словаря переведи выделенные части с рисунка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6593516"/>
            <a:ext cx="6196235" cy="3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60371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9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805264"/>
            <a:ext cx="6196235" cy="3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9" y="332656"/>
            <a:ext cx="8100392" cy="557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55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204</TotalTime>
  <Words>566</Words>
  <Application>Microsoft Office PowerPoint</Application>
  <PresentationFormat>Экран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Ясность</vt:lpstr>
      <vt:lpstr>«Детали вертолета.»  «Helicopter parts.»</vt:lpstr>
      <vt:lpstr>Целью данной работы </vt:lpstr>
      <vt:lpstr>Airframe </vt:lpstr>
      <vt:lpstr>Airframe Components</vt:lpstr>
      <vt:lpstr>Переведите с помощью словаря:</vt:lpstr>
      <vt:lpstr>Armored airframe</vt:lpstr>
      <vt:lpstr>Main Rotor System </vt:lpstr>
      <vt:lpstr>С помощью словаря переведи выделенные части с рисунка</vt:lpstr>
      <vt:lpstr>Презентация PowerPoint</vt:lpstr>
      <vt:lpstr>Main parts</vt:lpstr>
      <vt:lpstr>Запиши в словарь выражения</vt:lpstr>
      <vt:lpstr>Найди эквиваленты в тексте используя слова записанные в словарь</vt:lpstr>
      <vt:lpstr>Переведи словосочетания, запиши в словарь</vt:lpstr>
      <vt:lpstr>Переведите предложения, используя приведенные слова из  словосочетаний прев едущего слайда.  </vt:lpstr>
      <vt:lpstr>Домашняя работа, переведи, перескажи на английском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User</cp:lastModifiedBy>
  <cp:revision>26</cp:revision>
  <dcterms:created xsi:type="dcterms:W3CDTF">2018-11-20T18:20:30Z</dcterms:created>
  <dcterms:modified xsi:type="dcterms:W3CDTF">2019-02-21T18:10:02Z</dcterms:modified>
</cp:coreProperties>
</file>