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80" r:id="rId4"/>
    <p:sldId id="268" r:id="rId5"/>
    <p:sldId id="275" r:id="rId6"/>
    <p:sldId id="281" r:id="rId7"/>
    <p:sldId id="282" r:id="rId8"/>
    <p:sldId id="283" r:id="rId9"/>
    <p:sldId id="284" r:id="rId10"/>
    <p:sldId id="27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65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6D11DC4-085E-46D7-8870-2FEF1F30301C}" type="datetimeFigureOut">
              <a:rPr lang="ru-RU" smtClean="0"/>
              <a:t>28.02.2020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6FD200-388C-4CAD-B51E-23752EA0CE8E}"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D11DC4-085E-46D7-8870-2FEF1F30301C}" type="datetimeFigureOut">
              <a:rPr lang="ru-RU" smtClean="0"/>
              <a:t>28.02.2020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6FD200-388C-4CAD-B51E-23752EA0CE8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6D11DC4-085E-46D7-8870-2FEF1F30301C}" type="datetimeFigureOut">
              <a:rPr lang="ru-RU" smtClean="0"/>
              <a:t>28.02.2020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6FD200-388C-4CAD-B51E-23752EA0CE8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D11DC4-085E-46D7-8870-2FEF1F30301C}" type="datetimeFigureOut">
              <a:rPr lang="ru-RU" smtClean="0"/>
              <a:t>28.02.2020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6FD200-388C-4CAD-B51E-23752EA0CE8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D11DC4-085E-46D7-8870-2FEF1F30301C}" type="datetimeFigureOut">
              <a:rPr lang="ru-RU" smtClean="0"/>
              <a:t>28.02.2020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76FD200-388C-4CAD-B51E-23752EA0CE8E}"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6D11DC4-085E-46D7-8870-2FEF1F30301C}" type="datetimeFigureOut">
              <a:rPr lang="ru-RU" smtClean="0"/>
              <a:t>28.02.2020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6FD200-388C-4CAD-B51E-23752EA0CE8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6D11DC4-085E-46D7-8870-2FEF1F30301C}" type="datetimeFigureOut">
              <a:rPr lang="ru-RU" smtClean="0"/>
              <a:t>28.02.2020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76FD200-388C-4CAD-B51E-23752EA0CE8E}"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6D11DC4-085E-46D7-8870-2FEF1F30301C}" type="datetimeFigureOut">
              <a:rPr lang="ru-RU" smtClean="0"/>
              <a:t>28.02.2020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76FD200-388C-4CAD-B51E-23752EA0CE8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11DC4-085E-46D7-8870-2FEF1F30301C}" type="datetimeFigureOut">
              <a:rPr lang="ru-RU" smtClean="0"/>
              <a:t>28.02.2020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76FD200-388C-4CAD-B51E-23752EA0CE8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D11DC4-085E-46D7-8870-2FEF1F30301C}" type="datetimeFigureOut">
              <a:rPr lang="ru-RU" smtClean="0"/>
              <a:t>28.02.2020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6FD200-388C-4CAD-B51E-23752EA0CE8E}"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D11DC4-085E-46D7-8870-2FEF1F30301C}" type="datetimeFigureOut">
              <a:rPr lang="ru-RU" smtClean="0"/>
              <a:t>28.02.2020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76FD200-388C-4CAD-B51E-23752EA0CE8E}"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6D11DC4-085E-46D7-8870-2FEF1F30301C}" type="datetimeFigureOut">
              <a:rPr lang="ru-RU" smtClean="0"/>
              <a:t>28.02.2020</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76FD200-388C-4CAD-B51E-23752EA0CE8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9708" y="1484784"/>
            <a:ext cx="7848600" cy="589905"/>
          </a:xfrm>
        </p:spPr>
        <p:txBody>
          <a:bodyPr>
            <a:noAutofit/>
          </a:bodyPr>
          <a:lstStyle/>
          <a:p>
            <a:pPr algn="ctr"/>
            <a:r>
              <a:rPr lang="ru-RU" sz="3200" dirty="0" smtClean="0"/>
              <a:t>«</a:t>
            </a:r>
            <a:r>
              <a:rPr lang="ru-RU" sz="3200" dirty="0"/>
              <a:t>Самолёт </a:t>
            </a:r>
            <a:r>
              <a:rPr lang="ru-RU" sz="3200" dirty="0" smtClean="0"/>
              <a:t>Можайского</a:t>
            </a:r>
            <a:r>
              <a:rPr lang="en-US" sz="3200" dirty="0" smtClean="0"/>
              <a:t>.</a:t>
            </a:r>
            <a:r>
              <a:rPr lang="ru-RU" sz="3200" dirty="0" smtClean="0"/>
              <a:t>.»</a:t>
            </a:r>
            <a:endParaRPr lang="ru-RU" sz="3200" dirty="0"/>
          </a:p>
        </p:txBody>
      </p:sp>
      <p:sp>
        <p:nvSpPr>
          <p:cNvPr id="3" name="Подзаголовок 2"/>
          <p:cNvSpPr>
            <a:spLocks noGrp="1"/>
          </p:cNvSpPr>
          <p:nvPr>
            <p:ph type="subTitle" idx="1"/>
          </p:nvPr>
        </p:nvSpPr>
        <p:spPr>
          <a:xfrm>
            <a:off x="2491680" y="4772744"/>
            <a:ext cx="6400800" cy="1752600"/>
          </a:xfrm>
        </p:spPr>
        <p:txBody>
          <a:bodyPr>
            <a:normAutofit lnSpcReduction="10000"/>
          </a:bodyPr>
          <a:lstStyle/>
          <a:p>
            <a:pPr algn="r"/>
            <a:r>
              <a:rPr lang="ru-RU" dirty="0" smtClean="0"/>
              <a:t>Выполнил</a:t>
            </a:r>
            <a:r>
              <a:rPr lang="ru-RU" dirty="0"/>
              <a:t>: Чернявский О.В</a:t>
            </a:r>
            <a:r>
              <a:rPr lang="ru-RU" dirty="0" smtClean="0"/>
              <a:t>.</a:t>
            </a:r>
          </a:p>
          <a:p>
            <a:pPr algn="r"/>
            <a:endParaRPr lang="ru-RU" dirty="0"/>
          </a:p>
          <a:p>
            <a:pPr algn="r"/>
            <a:endParaRPr lang="ru-RU" dirty="0" smtClean="0"/>
          </a:p>
          <a:p>
            <a:r>
              <a:rPr lang="ru-RU" dirty="0" smtClean="0"/>
              <a:t>		</a:t>
            </a:r>
            <a:r>
              <a:rPr lang="ru-RU" dirty="0" smtClean="0"/>
              <a:t>Февраль 2020</a:t>
            </a:r>
            <a:endParaRPr lang="ru-RU" dirty="0"/>
          </a:p>
        </p:txBody>
      </p:sp>
      <p:sp>
        <p:nvSpPr>
          <p:cNvPr id="5" name="Прямоугольник 4"/>
          <p:cNvSpPr/>
          <p:nvPr/>
        </p:nvSpPr>
        <p:spPr>
          <a:xfrm>
            <a:off x="323528" y="404664"/>
            <a:ext cx="8640960" cy="369332"/>
          </a:xfrm>
          <a:prstGeom prst="rect">
            <a:avLst/>
          </a:prstGeom>
        </p:spPr>
        <p:txBody>
          <a:bodyPr wrap="square">
            <a:spAutoFit/>
          </a:bodyPr>
          <a:lstStyle/>
          <a:p>
            <a:pPr algn="ctr">
              <a:defRPr/>
            </a:pPr>
            <a:r>
              <a:rPr lang="ru-RU" dirty="0">
                <a:solidFill>
                  <a:schemeClr val="bg1">
                    <a:lumMod val="50000"/>
                  </a:schemeClr>
                </a:solidFill>
              </a:rPr>
              <a:t>Троицкий авиационный технический колледж ГА</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7433" y="3717032"/>
            <a:ext cx="107315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7465" y="1916832"/>
            <a:ext cx="2347739" cy="1380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1685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990600"/>
          </a:xfrm>
        </p:spPr>
        <p:txBody>
          <a:bodyPr>
            <a:normAutofit/>
          </a:bodyPr>
          <a:lstStyle/>
          <a:p>
            <a:r>
              <a:rPr lang="ru-RU" dirty="0" smtClean="0"/>
              <a:t>Домашнее задание</a:t>
            </a:r>
            <a:endParaRPr lang="ru-RU" dirty="0"/>
          </a:p>
        </p:txBody>
      </p:sp>
      <p:sp>
        <p:nvSpPr>
          <p:cNvPr id="3" name="Объект 2"/>
          <p:cNvSpPr>
            <a:spLocks noGrp="1"/>
          </p:cNvSpPr>
          <p:nvPr>
            <p:ph idx="1"/>
          </p:nvPr>
        </p:nvSpPr>
        <p:spPr>
          <a:xfrm>
            <a:off x="457200" y="2348880"/>
            <a:ext cx="8229600" cy="4128120"/>
          </a:xfrm>
        </p:spPr>
        <p:txBody>
          <a:bodyPr>
            <a:normAutofit/>
          </a:bodyPr>
          <a:lstStyle/>
          <a:p>
            <a:r>
              <a:rPr lang="ru-RU" dirty="0" smtClean="0"/>
              <a:t>Составить пересказ</a:t>
            </a:r>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84984"/>
            <a:ext cx="5590679" cy="203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81160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3" name="Объект 2"/>
          <p:cNvSpPr>
            <a:spLocks noGrp="1"/>
          </p:cNvSpPr>
          <p:nvPr>
            <p:ph idx="1"/>
          </p:nvPr>
        </p:nvSpPr>
        <p:spPr/>
        <p:txBody>
          <a:bodyPr/>
          <a:lstStyle/>
          <a:p>
            <a:r>
              <a:rPr lang="ru-RU" dirty="0" smtClean="0"/>
              <a:t>Изучение конструкторов </a:t>
            </a:r>
          </a:p>
          <a:p>
            <a:r>
              <a:rPr lang="ru-RU" dirty="0" smtClean="0"/>
              <a:t>Задачи:</a:t>
            </a:r>
          </a:p>
          <a:p>
            <a:r>
              <a:rPr lang="ru-RU" dirty="0" smtClean="0"/>
              <a:t>Повторить </a:t>
            </a:r>
            <a:r>
              <a:rPr lang="ru-RU" smtClean="0"/>
              <a:t>части речи</a:t>
            </a:r>
            <a:endParaRPr lang="ru-RU" dirty="0" smtClean="0"/>
          </a:p>
          <a:p>
            <a:endParaRPr lang="ru-RU" dirty="0" smtClean="0"/>
          </a:p>
          <a:p>
            <a:endParaRPr lang="ru-RU" dirty="0"/>
          </a:p>
        </p:txBody>
      </p:sp>
    </p:spTree>
    <p:extLst>
      <p:ext uri="{BB962C8B-B14F-4D97-AF65-F5344CB8AC3E}">
        <p14:creationId xmlns:p14="http://schemas.microsoft.com/office/powerpoint/2010/main" val="2125500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Mozhaysky's</a:t>
            </a:r>
            <a:r>
              <a:rPr lang="en-US" dirty="0"/>
              <a:t> airplane </a:t>
            </a:r>
            <a:endParaRPr lang="ru-RU" dirty="0"/>
          </a:p>
        </p:txBody>
      </p:sp>
      <p:sp>
        <p:nvSpPr>
          <p:cNvPr id="3" name="Объект 2"/>
          <p:cNvSpPr>
            <a:spLocks noGrp="1"/>
          </p:cNvSpPr>
          <p:nvPr>
            <p:ph idx="1"/>
          </p:nvPr>
        </p:nvSpPr>
        <p:spPr/>
        <p:txBody>
          <a:bodyPr/>
          <a:lstStyle/>
          <a:p>
            <a:r>
              <a:rPr lang="en-US" dirty="0" smtClean="0"/>
              <a:t>was </a:t>
            </a:r>
            <a:r>
              <a:rPr lang="en-US" dirty="0"/>
              <a:t>an experimental Russian airplane designed and built by a naval officer, Alexander </a:t>
            </a:r>
            <a:r>
              <a:rPr lang="en-US" dirty="0" err="1"/>
              <a:t>Mozhaysky</a:t>
            </a:r>
            <a:r>
              <a:rPr lang="en-US" dirty="0"/>
              <a:t> (also transliterated as </a:t>
            </a:r>
            <a:r>
              <a:rPr lang="en-US" dirty="0" err="1"/>
              <a:t>Mozhayskiy</a:t>
            </a:r>
            <a:r>
              <a:rPr lang="en-US" dirty="0"/>
              <a:t>, </a:t>
            </a:r>
            <a:r>
              <a:rPr lang="en-US" dirty="0" err="1"/>
              <a:t>Mozhayski</a:t>
            </a:r>
            <a:r>
              <a:rPr lang="en-US" dirty="0"/>
              <a:t>, </a:t>
            </a:r>
            <a:r>
              <a:rPr lang="en-US" dirty="0" err="1"/>
              <a:t>Mozhaiski</a:t>
            </a:r>
            <a:r>
              <a:rPr lang="en-US" dirty="0"/>
              <a:t> and </a:t>
            </a:r>
            <a:r>
              <a:rPr lang="en-US" dirty="0" err="1"/>
              <a:t>Mozhaisky</a:t>
            </a:r>
            <a:r>
              <a:rPr lang="en-US" dirty="0"/>
              <a:t>). Powered by two steam engines, the monoplane design reputedly made a powered take off assisted by the use of a ramp, flying between 20–30 m (66–98 </a:t>
            </a:r>
            <a:r>
              <a:rPr lang="en-US" dirty="0" err="1"/>
              <a:t>ft</a:t>
            </a:r>
            <a:r>
              <a:rPr lang="en-US" dirty="0"/>
              <a:t>) near </a:t>
            </a:r>
            <a:r>
              <a:rPr lang="en-US" dirty="0" err="1"/>
              <a:t>Krasnoye</a:t>
            </a:r>
            <a:r>
              <a:rPr lang="en-US" dirty="0"/>
              <a:t> </a:t>
            </a:r>
            <a:r>
              <a:rPr lang="en-US" dirty="0" err="1"/>
              <a:t>Selo</a:t>
            </a:r>
            <a:r>
              <a:rPr lang="en-US" dirty="0"/>
              <a:t>, Russia in 1884.</a:t>
            </a:r>
            <a:endParaRPr lang="ru-RU" dirty="0"/>
          </a:p>
        </p:txBody>
      </p:sp>
    </p:spTree>
    <p:extLst>
      <p:ext uri="{BB962C8B-B14F-4D97-AF65-F5344CB8AC3E}">
        <p14:creationId xmlns:p14="http://schemas.microsoft.com/office/powerpoint/2010/main" val="11139782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Кто изображен на рисунке?</a:t>
            </a:r>
            <a:r>
              <a:rPr lang="ru-RU" dirty="0"/>
              <a:t/>
            </a:r>
            <a:br>
              <a:rPr lang="ru-RU" dirty="0"/>
            </a:br>
            <a:endParaRPr lang="ru-R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556792"/>
            <a:ext cx="2095500"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87624" y="5301208"/>
            <a:ext cx="4562788" cy="369332"/>
          </a:xfrm>
          <a:prstGeom prst="rect">
            <a:avLst/>
          </a:prstGeom>
          <a:noFill/>
        </p:spPr>
        <p:txBody>
          <a:bodyPr wrap="none" rtlCol="0">
            <a:spAutoFit/>
          </a:bodyPr>
          <a:lstStyle/>
          <a:p>
            <a:r>
              <a:rPr lang="ru-RU" dirty="0" smtClean="0"/>
              <a:t>Ответ </a:t>
            </a:r>
            <a:r>
              <a:rPr lang="ru-RU" dirty="0"/>
              <a:t>Александр Фёдорович Можайский</a:t>
            </a:r>
            <a:endParaRPr lang="ru-RU" dirty="0"/>
          </a:p>
        </p:txBody>
      </p:sp>
      <p:sp>
        <p:nvSpPr>
          <p:cNvPr id="6" name="Прямоугольник 5"/>
          <p:cNvSpPr/>
          <p:nvPr/>
        </p:nvSpPr>
        <p:spPr>
          <a:xfrm>
            <a:off x="1946714" y="4986092"/>
            <a:ext cx="380194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04731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Переведи расскажи о чем речь?</a:t>
            </a:r>
            <a:endParaRPr lang="ru-RU" dirty="0"/>
          </a:p>
        </p:txBody>
      </p:sp>
      <p:sp>
        <p:nvSpPr>
          <p:cNvPr id="3" name="Объект 2"/>
          <p:cNvSpPr>
            <a:spLocks noGrp="1"/>
          </p:cNvSpPr>
          <p:nvPr>
            <p:ph idx="1"/>
          </p:nvPr>
        </p:nvSpPr>
        <p:spPr/>
        <p:txBody>
          <a:bodyPr/>
          <a:lstStyle/>
          <a:p>
            <a:r>
              <a:rPr lang="en-US" dirty="0"/>
              <a:t>Trade finance makes import and export transactions possible for entities ranging from a small business importing its first private-label product from overseas, to multi-national corporations importing or exporting large amounts of inventory around the globe each year.</a:t>
            </a: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0" y="4214813"/>
            <a:ext cx="20955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8754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Characteristics</a:t>
            </a:r>
            <a:br>
              <a:rPr lang="en-US" dirty="0"/>
            </a:br>
            <a:endParaRPr lang="ru-RU" dirty="0"/>
          </a:p>
        </p:txBody>
      </p:sp>
      <p:sp>
        <p:nvSpPr>
          <p:cNvPr id="3" name="Объект 2"/>
          <p:cNvSpPr>
            <a:spLocks noGrp="1"/>
          </p:cNvSpPr>
          <p:nvPr>
            <p:ph idx="1"/>
          </p:nvPr>
        </p:nvSpPr>
        <p:spPr/>
        <p:txBody>
          <a:bodyPr/>
          <a:lstStyle/>
          <a:p>
            <a:r>
              <a:rPr lang="en-US" dirty="0" smtClean="0"/>
              <a:t>The </a:t>
            </a:r>
            <a:r>
              <a:rPr lang="en-US" dirty="0"/>
              <a:t>aircraft was originally powered by two steam engines with a total power of 30 horsepower (22 kW). It had an estimated flight speed of 40 km/h (22 </a:t>
            </a:r>
            <a:r>
              <a:rPr lang="en-US" dirty="0" err="1"/>
              <a:t>kn</a:t>
            </a:r>
            <a:r>
              <a:rPr lang="en-US" dirty="0"/>
              <a:t>; 25 mph), a gross weight of 950 kilograms (2,090 </a:t>
            </a:r>
            <a:r>
              <a:rPr lang="en-US" dirty="0" err="1"/>
              <a:t>lb</a:t>
            </a:r>
            <a:r>
              <a:rPr lang="en-US" dirty="0"/>
              <a:t>), a wingspan of 24 </a:t>
            </a:r>
            <a:r>
              <a:rPr lang="en-US" dirty="0" err="1"/>
              <a:t>metres</a:t>
            </a:r>
            <a:r>
              <a:rPr lang="en-US" dirty="0"/>
              <a:t> (79 </a:t>
            </a:r>
            <a:r>
              <a:rPr lang="en-US" dirty="0" err="1"/>
              <a:t>ft</a:t>
            </a:r>
            <a:r>
              <a:rPr lang="en-US" dirty="0"/>
              <a:t>) and a fuselage length of 15 </a:t>
            </a:r>
            <a:r>
              <a:rPr lang="en-US" dirty="0" err="1"/>
              <a:t>metres</a:t>
            </a:r>
            <a:r>
              <a:rPr lang="en-US" dirty="0"/>
              <a:t> (49 </a:t>
            </a:r>
            <a:r>
              <a:rPr lang="en-US" dirty="0" err="1"/>
              <a:t>ft</a:t>
            </a:r>
            <a:r>
              <a:rPr lang="en-US" dirty="0"/>
              <a:t>).</a:t>
            </a:r>
          </a:p>
          <a:p>
            <a:r>
              <a:rPr lang="en-US" dirty="0" smtClean="0"/>
              <a:t>Tests </a:t>
            </a:r>
            <a:r>
              <a:rPr lang="en-US" dirty="0"/>
              <a:t>were carried out over several years starting in 1882. A note by the chief of the Military Engineering Board of the Russian Ministry of War, describes the results of testing in 1883: "we have seen it in action ... but it could not take off</a:t>
            </a:r>
            <a:endParaRPr lang="ru-RU" dirty="0"/>
          </a:p>
        </p:txBody>
      </p:sp>
    </p:spTree>
    <p:extLst>
      <p:ext uri="{BB962C8B-B14F-4D97-AF65-F5344CB8AC3E}">
        <p14:creationId xmlns:p14="http://schemas.microsoft.com/office/powerpoint/2010/main" val="3219966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Составь монолог </a:t>
            </a:r>
            <a:endParaRPr lang="ru-RU" dirty="0"/>
          </a:p>
        </p:txBody>
      </p:sp>
      <p:sp>
        <p:nvSpPr>
          <p:cNvPr id="3" name="Объект 2"/>
          <p:cNvSpPr>
            <a:spLocks noGrp="1"/>
          </p:cNvSpPr>
          <p:nvPr>
            <p:ph idx="1"/>
          </p:nvPr>
        </p:nvSpPr>
        <p:spPr/>
        <p:txBody>
          <a:bodyPr>
            <a:normAutofit fontScale="85000" lnSpcReduction="20000"/>
          </a:bodyPr>
          <a:lstStyle/>
          <a:p>
            <a:r>
              <a:rPr lang="ru-RU" dirty="0"/>
              <a:t>В советской (и отчасти позднейшей российской) истории было принято считать, что самолёт Можайского стал одним из первых (если не первым) в мире летательным аппаратом тяжелее воздуха, которому удалось оторваться от земли и совершить пилотируемый полет. Однако в мировой науке данная точка зрения не является </a:t>
            </a:r>
            <a:r>
              <a:rPr lang="ru-RU" dirty="0" err="1"/>
              <a:t>мейнстримной</a:t>
            </a:r>
            <a:r>
              <a:rPr lang="ru-RU" dirty="0"/>
              <a:t>, а пионерами довольно однозначно признаются братья Райт, чьи успехи были официально зарегистрированы лишь спустя 15 лет. К сожалению, документов, непосредственно зафиксировавших ход испытаний самолёта Можайского, не сохранилось, что радикально сокращает пространство для маневра в дискуссиях о приоритете. Тем не менее, для развития российской авиации самолёт Можайского является, вне сомнений, основной точкой отсчета.</a:t>
            </a:r>
          </a:p>
          <a:p>
            <a:endParaRPr lang="ru-RU" dirty="0"/>
          </a:p>
          <a:p>
            <a:r>
              <a:rPr lang="ru-RU" dirty="0"/>
              <a:t>Самолёт Можайского занял своё место в русской культуре — и не теряет его и в наши дни. Так, в романе Виктора Пелевина «Лампа Мафусаила» (2016 год) история создания самолёта и связанные с ней коллизии составляют основу главной сюжетной линии произведения.</a:t>
            </a:r>
          </a:p>
        </p:txBody>
      </p:sp>
    </p:spTree>
    <p:extLst>
      <p:ext uri="{BB962C8B-B14F-4D97-AF65-F5344CB8AC3E}">
        <p14:creationId xmlns:p14="http://schemas.microsoft.com/office/powerpoint/2010/main" val="8979004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Выпиши из текста все существительные</a:t>
            </a:r>
            <a:endParaRPr lang="ru-RU" dirty="0"/>
          </a:p>
        </p:txBody>
      </p:sp>
      <p:sp>
        <p:nvSpPr>
          <p:cNvPr id="3" name="Объект 2"/>
          <p:cNvSpPr>
            <a:spLocks noGrp="1"/>
          </p:cNvSpPr>
          <p:nvPr>
            <p:ph idx="1"/>
          </p:nvPr>
        </p:nvSpPr>
        <p:spPr/>
        <p:txBody>
          <a:bodyPr>
            <a:normAutofit/>
          </a:bodyPr>
          <a:lstStyle/>
          <a:p>
            <a:r>
              <a:rPr lang="en-US" dirty="0"/>
              <a:t>On January 21 of 1883 </a:t>
            </a:r>
            <a:r>
              <a:rPr lang="en-US" dirty="0" err="1"/>
              <a:t>Mozhaysky</a:t>
            </a:r>
            <a:r>
              <a:rPr lang="en-US" dirty="0"/>
              <a:t> presented his project to the Russian Technological Society's Seventh Division (Aeronautics). A special presentation was made, and resulted in the assignment of an evaluation commission, which included a Division II (Mechanical) representative. The aircraft however was not powerful enough for flight, and neither the Technological Society nor the Ministry of War could assist </a:t>
            </a:r>
            <a:r>
              <a:rPr lang="en-US" dirty="0" err="1"/>
              <a:t>Mozhaysky</a:t>
            </a:r>
            <a:r>
              <a:rPr lang="en-US" dirty="0"/>
              <a:t>.</a:t>
            </a:r>
          </a:p>
          <a:p>
            <a:endParaRPr lang="en-US" dirty="0"/>
          </a:p>
        </p:txBody>
      </p:sp>
    </p:spTree>
    <p:extLst>
      <p:ext uri="{BB962C8B-B14F-4D97-AF65-F5344CB8AC3E}">
        <p14:creationId xmlns:p14="http://schemas.microsoft.com/office/powerpoint/2010/main" val="3941763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Выпиши все глаголы</a:t>
            </a:r>
            <a:endParaRPr lang="ru-RU" dirty="0"/>
          </a:p>
        </p:txBody>
      </p:sp>
      <p:sp>
        <p:nvSpPr>
          <p:cNvPr id="3" name="Объект 2"/>
          <p:cNvSpPr>
            <a:spLocks noGrp="1"/>
          </p:cNvSpPr>
          <p:nvPr>
            <p:ph idx="1"/>
          </p:nvPr>
        </p:nvSpPr>
        <p:spPr/>
        <p:txBody>
          <a:bodyPr/>
          <a:lstStyle/>
          <a:p>
            <a:r>
              <a:rPr lang="en-US" dirty="0"/>
              <a:t>In 1885 the </a:t>
            </a:r>
            <a:r>
              <a:rPr lang="en-US" dirty="0" err="1"/>
              <a:t>Mozhaysky</a:t>
            </a:r>
            <a:r>
              <a:rPr lang="en-US" dirty="0"/>
              <a:t> Commission appealed to the Chief of Military Engineering, but the request was not accepted. That same year, the aircraft tried to take off in the presence of authorities, piloted by its mechanic I.N. </a:t>
            </a:r>
            <a:r>
              <a:rPr lang="en-US" dirty="0" err="1"/>
              <a:t>Golubiov</a:t>
            </a:r>
            <a:r>
              <a:rPr lang="en-US" dirty="0"/>
              <a:t>. During the flight trial a wooden member failed, resulting in a broken wing.</a:t>
            </a:r>
            <a:endParaRPr lang="ru-RU" dirty="0"/>
          </a:p>
          <a:p>
            <a:endParaRPr lang="ru-RU" dirty="0"/>
          </a:p>
        </p:txBody>
      </p:sp>
    </p:spTree>
    <p:extLst>
      <p:ext uri="{BB962C8B-B14F-4D97-AF65-F5344CB8AC3E}">
        <p14:creationId xmlns:p14="http://schemas.microsoft.com/office/powerpoint/2010/main" val="2282578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214</TotalTime>
  <Words>567</Words>
  <Application>Microsoft Office PowerPoint</Application>
  <PresentationFormat>Экран (4:3)</PresentationFormat>
  <Paragraphs>29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Ясность</vt:lpstr>
      <vt:lpstr>«Самолёт Можайского..»</vt:lpstr>
      <vt:lpstr>Цель</vt:lpstr>
      <vt:lpstr>Mozhaysky's airplane </vt:lpstr>
      <vt:lpstr>Кто изображен на рисунке? </vt:lpstr>
      <vt:lpstr>Переведи расскажи о чем речь?</vt:lpstr>
      <vt:lpstr>Characteristics </vt:lpstr>
      <vt:lpstr>Составь монолог </vt:lpstr>
      <vt:lpstr>Выпиши из текста все существительные</vt:lpstr>
      <vt:lpstr>Выпиши все глаголы</vt:lpstr>
      <vt:lpstr>Домашнее задание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Олег</dc:creator>
  <cp:lastModifiedBy>Олег</cp:lastModifiedBy>
  <cp:revision>20</cp:revision>
  <dcterms:created xsi:type="dcterms:W3CDTF">2018-11-20T18:20:30Z</dcterms:created>
  <dcterms:modified xsi:type="dcterms:W3CDTF">2020-02-27T21:51:43Z</dcterms:modified>
</cp:coreProperties>
</file>