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6"/>
  </p:notesMasterIdLst>
  <p:sldIdLst>
    <p:sldId id="256" r:id="rId2"/>
    <p:sldId id="339" r:id="rId3"/>
    <p:sldId id="366" r:id="rId4"/>
    <p:sldId id="367" r:id="rId5"/>
    <p:sldId id="368" r:id="rId6"/>
    <p:sldId id="369" r:id="rId7"/>
    <p:sldId id="370" r:id="rId8"/>
    <p:sldId id="378" r:id="rId9"/>
    <p:sldId id="379" r:id="rId10"/>
    <p:sldId id="373" r:id="rId11"/>
    <p:sldId id="348" r:id="rId12"/>
    <p:sldId id="375" r:id="rId13"/>
    <p:sldId id="376" r:id="rId14"/>
    <p:sldId id="377" r:id="rId15"/>
    <p:sldId id="349" r:id="rId16"/>
    <p:sldId id="350" r:id="rId17"/>
    <p:sldId id="351" r:id="rId18"/>
    <p:sldId id="352" r:id="rId19"/>
    <p:sldId id="353" r:id="rId20"/>
    <p:sldId id="354" r:id="rId21"/>
    <p:sldId id="355" r:id="rId22"/>
    <p:sldId id="356" r:id="rId23"/>
    <p:sldId id="357" r:id="rId24"/>
    <p:sldId id="374" r:id="rId25"/>
    <p:sldId id="381" r:id="rId26"/>
    <p:sldId id="359" r:id="rId27"/>
    <p:sldId id="360" r:id="rId28"/>
    <p:sldId id="361" r:id="rId29"/>
    <p:sldId id="362" r:id="rId30"/>
    <p:sldId id="363" r:id="rId31"/>
    <p:sldId id="364" r:id="rId32"/>
    <p:sldId id="365" r:id="rId33"/>
    <p:sldId id="371" r:id="rId34"/>
    <p:sldId id="372"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Раздел по умолчанию" id="{484C422C-4DC3-4A13-9B5E-D70C5CE548DE}">
          <p14:sldIdLst>
            <p14:sldId id="256"/>
            <p14:sldId id="339"/>
            <p14:sldId id="366"/>
            <p14:sldId id="367"/>
            <p14:sldId id="368"/>
            <p14:sldId id="369"/>
            <p14:sldId id="370"/>
            <p14:sldId id="378"/>
            <p14:sldId id="379"/>
            <p14:sldId id="373"/>
            <p14:sldId id="348"/>
            <p14:sldId id="375"/>
            <p14:sldId id="376"/>
            <p14:sldId id="377"/>
            <p14:sldId id="349"/>
            <p14:sldId id="350"/>
            <p14:sldId id="351"/>
            <p14:sldId id="352"/>
            <p14:sldId id="353"/>
            <p14:sldId id="354"/>
            <p14:sldId id="355"/>
            <p14:sldId id="356"/>
            <p14:sldId id="357"/>
            <p14:sldId id="374"/>
            <p14:sldId id="381"/>
            <p14:sldId id="359"/>
            <p14:sldId id="360"/>
            <p14:sldId id="361"/>
            <p14:sldId id="362"/>
            <p14:sldId id="363"/>
            <p14:sldId id="364"/>
            <p14:sldId id="365"/>
            <p14:sldId id="371"/>
            <p14:sldId id="372"/>
          </p14:sldIdLst>
        </p14:section>
        <p14:section name="Раздел без заголовка" id="{8DAE2857-70CC-4718-8F4D-9A975F9BF25D}">
          <p14:sldIdLst/>
        </p14:section>
      </p14:sectionLst>
    </p:ex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00" autoAdjust="0"/>
    <p:restoredTop sz="94660"/>
  </p:normalViewPr>
  <p:slideViewPr>
    <p:cSldViewPr>
      <p:cViewPr varScale="1">
        <p:scale>
          <a:sx n="65" d="100"/>
          <a:sy n="65" d="100"/>
        </p:scale>
        <p:origin x="-1272" y="-96"/>
      </p:cViewPr>
      <p:guideLst>
        <p:guide orient="horz" pos="2160"/>
        <p:guide pos="288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5A400AB-8454-4B80-BCF7-8FDF4FE0A420}" type="datetimeFigureOut">
              <a:rPr lang="ru-RU" smtClean="0"/>
              <a:pPr/>
              <a:t>21.11.2023</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59CC8A6-A338-40C0-B0C6-B0B9209E6AD9}" type="slidenum">
              <a:rPr lang="ru-RU" smtClean="0"/>
              <a:pPr/>
              <a:t>‹#›</a:t>
            </a:fld>
            <a:endParaRPr lang="ru-RU"/>
          </a:p>
        </p:txBody>
      </p:sp>
    </p:spTree>
    <p:extLst>
      <p:ext uri="{BB962C8B-B14F-4D97-AF65-F5344CB8AC3E}">
        <p14:creationId xmlns:p14="http://schemas.microsoft.com/office/powerpoint/2010/main" val="7799331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9154" name="Rectangle 7"/>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marL="215900" indent="-215900" eaLnBrk="0" hangingPunct="0">
              <a:tabLst>
                <a:tab pos="449263" algn="l"/>
                <a:tab pos="898525" algn="l"/>
                <a:tab pos="1347788" algn="l"/>
                <a:tab pos="1797050" algn="l"/>
                <a:tab pos="2246313" algn="l"/>
                <a:tab pos="2695575" algn="l"/>
              </a:tabLst>
              <a:defRPr>
                <a:solidFill>
                  <a:schemeClr val="bg1"/>
                </a:solidFill>
                <a:latin typeface="Calibri" pitchFamily="34" charset="0"/>
                <a:cs typeface="Arial" charset="0"/>
              </a:defRPr>
            </a:lvl1pPr>
            <a:lvl2pPr eaLnBrk="0" hangingPunct="0">
              <a:tabLst>
                <a:tab pos="449263" algn="l"/>
                <a:tab pos="898525" algn="l"/>
                <a:tab pos="1347788" algn="l"/>
                <a:tab pos="1797050" algn="l"/>
                <a:tab pos="2246313" algn="l"/>
                <a:tab pos="2695575" algn="l"/>
              </a:tabLst>
              <a:defRPr>
                <a:solidFill>
                  <a:schemeClr val="bg1"/>
                </a:solidFill>
                <a:latin typeface="Calibri" pitchFamily="34" charset="0"/>
                <a:cs typeface="Arial" charset="0"/>
              </a:defRPr>
            </a:lvl2pPr>
            <a:lvl3pPr eaLnBrk="0" hangingPunct="0">
              <a:tabLst>
                <a:tab pos="449263" algn="l"/>
                <a:tab pos="898525" algn="l"/>
                <a:tab pos="1347788" algn="l"/>
                <a:tab pos="1797050" algn="l"/>
                <a:tab pos="2246313" algn="l"/>
                <a:tab pos="2695575" algn="l"/>
              </a:tabLst>
              <a:defRPr>
                <a:solidFill>
                  <a:schemeClr val="bg1"/>
                </a:solidFill>
                <a:latin typeface="Calibri" pitchFamily="34" charset="0"/>
                <a:cs typeface="Arial" charset="0"/>
              </a:defRPr>
            </a:lvl3pPr>
            <a:lvl4pPr eaLnBrk="0" hangingPunct="0">
              <a:tabLst>
                <a:tab pos="449263" algn="l"/>
                <a:tab pos="898525" algn="l"/>
                <a:tab pos="1347788" algn="l"/>
                <a:tab pos="1797050" algn="l"/>
                <a:tab pos="2246313" algn="l"/>
                <a:tab pos="2695575" algn="l"/>
              </a:tabLst>
              <a:defRPr>
                <a:solidFill>
                  <a:schemeClr val="bg1"/>
                </a:solidFill>
                <a:latin typeface="Calibri" pitchFamily="34" charset="0"/>
                <a:cs typeface="Arial" charset="0"/>
              </a:defRPr>
            </a:lvl4pPr>
            <a:lvl5pPr eaLnBrk="0" hangingPunct="0">
              <a:tabLst>
                <a:tab pos="449263" algn="l"/>
                <a:tab pos="898525" algn="l"/>
                <a:tab pos="1347788" algn="l"/>
                <a:tab pos="1797050" algn="l"/>
                <a:tab pos="2246313" algn="l"/>
                <a:tab pos="2695575" algn="l"/>
              </a:tabLst>
              <a:defRPr>
                <a:solidFill>
                  <a:schemeClr val="bg1"/>
                </a:solidFill>
                <a:latin typeface="Calibri" pitchFamily="34" charset="0"/>
                <a:cs typeface="Arial"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449263" algn="l"/>
                <a:tab pos="898525" algn="l"/>
                <a:tab pos="1347788" algn="l"/>
                <a:tab pos="1797050" algn="l"/>
                <a:tab pos="2246313" algn="l"/>
                <a:tab pos="2695575" algn="l"/>
              </a:tabLst>
              <a:defRPr>
                <a:solidFill>
                  <a:schemeClr val="bg1"/>
                </a:solidFill>
                <a:latin typeface="Calibri" pitchFamily="34" charset="0"/>
                <a:cs typeface="Arial"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449263" algn="l"/>
                <a:tab pos="898525" algn="l"/>
                <a:tab pos="1347788" algn="l"/>
                <a:tab pos="1797050" algn="l"/>
                <a:tab pos="2246313" algn="l"/>
                <a:tab pos="2695575" algn="l"/>
              </a:tabLst>
              <a:defRPr>
                <a:solidFill>
                  <a:schemeClr val="bg1"/>
                </a:solidFill>
                <a:latin typeface="Calibri" pitchFamily="34" charset="0"/>
                <a:cs typeface="Arial"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449263" algn="l"/>
                <a:tab pos="898525" algn="l"/>
                <a:tab pos="1347788" algn="l"/>
                <a:tab pos="1797050" algn="l"/>
                <a:tab pos="2246313" algn="l"/>
                <a:tab pos="2695575" algn="l"/>
              </a:tabLst>
              <a:defRPr>
                <a:solidFill>
                  <a:schemeClr val="bg1"/>
                </a:solidFill>
                <a:latin typeface="Calibri" pitchFamily="34" charset="0"/>
                <a:cs typeface="Arial"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449263" algn="l"/>
                <a:tab pos="898525" algn="l"/>
                <a:tab pos="1347788" algn="l"/>
                <a:tab pos="1797050" algn="l"/>
                <a:tab pos="2246313" algn="l"/>
                <a:tab pos="2695575" algn="l"/>
              </a:tabLst>
              <a:defRPr>
                <a:solidFill>
                  <a:schemeClr val="bg1"/>
                </a:solidFill>
                <a:latin typeface="Calibri" pitchFamily="34" charset="0"/>
                <a:cs typeface="Arial" charset="0"/>
              </a:defRPr>
            </a:lvl9pPr>
          </a:lstStyle>
          <a:p>
            <a:pPr eaLnBrk="1" hangingPunct="1">
              <a:buFont typeface="Wingdings" pitchFamily="2" charset="2"/>
              <a:buNone/>
            </a:pPr>
            <a:fld id="{B856E88B-B6F8-4A7D-A1CA-F10FCDFF3280}" type="slidenum">
              <a:rPr lang="ru-RU" smtClean="0">
                <a:solidFill>
                  <a:srgbClr val="000000"/>
                </a:solidFill>
                <a:latin typeface="Times New Roman" pitchFamily="18" charset="0"/>
                <a:cs typeface="Segoe UI" charset="0"/>
              </a:rPr>
              <a:pPr eaLnBrk="1" hangingPunct="1">
                <a:buFont typeface="Wingdings" pitchFamily="2" charset="2"/>
                <a:buNone/>
              </a:pPr>
              <a:t>11</a:t>
            </a:fld>
            <a:endParaRPr lang="ru-RU" smtClean="0">
              <a:solidFill>
                <a:srgbClr val="000000"/>
              </a:solidFill>
              <a:latin typeface="Times New Roman" pitchFamily="18" charset="0"/>
              <a:cs typeface="Segoe UI" charset="0"/>
            </a:endParaRPr>
          </a:p>
        </p:txBody>
      </p:sp>
      <p:sp>
        <p:nvSpPr>
          <p:cNvPr id="49155" name="Rectangle 1"/>
          <p:cNvSpPr>
            <a:spLocks noGrp="1" noRot="1" noChangeAspect="1" noChangeArrowheads="1" noTextEdit="1"/>
          </p:cNvSpPr>
          <p:nvPr>
            <p:ph type="sldImg"/>
          </p:nvPr>
        </p:nvSpPr>
        <p:spPr>
          <a:xfrm>
            <a:off x="1143000" y="685800"/>
            <a:ext cx="4573588" cy="3430588"/>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9156" name="Rectangle 2"/>
          <p:cNvSpPr>
            <a:spLocks noGrp="1" noChangeArrowheads="1"/>
          </p:cNvSpPr>
          <p:nvPr>
            <p:ph type="body" idx="1"/>
          </p:nvPr>
        </p:nvSpPr>
        <p:spPr>
          <a:xfrm>
            <a:off x="685640" y="4345533"/>
            <a:ext cx="5488322" cy="4114653"/>
          </a:xfrm>
          <a:noFill/>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smtClean="0">
              <a:latin typeface="Times New Roman"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370" name="Rectangle 7"/>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marL="215900" indent="-215900" eaLnBrk="0" hangingPunct="0">
              <a:tabLst>
                <a:tab pos="449263" algn="l"/>
                <a:tab pos="898525" algn="l"/>
                <a:tab pos="1347788" algn="l"/>
                <a:tab pos="1797050" algn="l"/>
                <a:tab pos="2246313" algn="l"/>
                <a:tab pos="2695575" algn="l"/>
              </a:tabLst>
              <a:defRPr>
                <a:solidFill>
                  <a:schemeClr val="bg1"/>
                </a:solidFill>
                <a:latin typeface="Calibri" pitchFamily="34" charset="0"/>
                <a:cs typeface="Arial" charset="0"/>
              </a:defRPr>
            </a:lvl1pPr>
            <a:lvl2pPr eaLnBrk="0" hangingPunct="0">
              <a:tabLst>
                <a:tab pos="449263" algn="l"/>
                <a:tab pos="898525" algn="l"/>
                <a:tab pos="1347788" algn="l"/>
                <a:tab pos="1797050" algn="l"/>
                <a:tab pos="2246313" algn="l"/>
                <a:tab pos="2695575" algn="l"/>
              </a:tabLst>
              <a:defRPr>
                <a:solidFill>
                  <a:schemeClr val="bg1"/>
                </a:solidFill>
                <a:latin typeface="Calibri" pitchFamily="34" charset="0"/>
                <a:cs typeface="Arial" charset="0"/>
              </a:defRPr>
            </a:lvl2pPr>
            <a:lvl3pPr eaLnBrk="0" hangingPunct="0">
              <a:tabLst>
                <a:tab pos="449263" algn="l"/>
                <a:tab pos="898525" algn="l"/>
                <a:tab pos="1347788" algn="l"/>
                <a:tab pos="1797050" algn="l"/>
                <a:tab pos="2246313" algn="l"/>
                <a:tab pos="2695575" algn="l"/>
              </a:tabLst>
              <a:defRPr>
                <a:solidFill>
                  <a:schemeClr val="bg1"/>
                </a:solidFill>
                <a:latin typeface="Calibri" pitchFamily="34" charset="0"/>
                <a:cs typeface="Arial" charset="0"/>
              </a:defRPr>
            </a:lvl3pPr>
            <a:lvl4pPr eaLnBrk="0" hangingPunct="0">
              <a:tabLst>
                <a:tab pos="449263" algn="l"/>
                <a:tab pos="898525" algn="l"/>
                <a:tab pos="1347788" algn="l"/>
                <a:tab pos="1797050" algn="l"/>
                <a:tab pos="2246313" algn="l"/>
                <a:tab pos="2695575" algn="l"/>
              </a:tabLst>
              <a:defRPr>
                <a:solidFill>
                  <a:schemeClr val="bg1"/>
                </a:solidFill>
                <a:latin typeface="Calibri" pitchFamily="34" charset="0"/>
                <a:cs typeface="Arial" charset="0"/>
              </a:defRPr>
            </a:lvl4pPr>
            <a:lvl5pPr eaLnBrk="0" hangingPunct="0">
              <a:tabLst>
                <a:tab pos="449263" algn="l"/>
                <a:tab pos="898525" algn="l"/>
                <a:tab pos="1347788" algn="l"/>
                <a:tab pos="1797050" algn="l"/>
                <a:tab pos="2246313" algn="l"/>
                <a:tab pos="2695575" algn="l"/>
              </a:tabLst>
              <a:defRPr>
                <a:solidFill>
                  <a:schemeClr val="bg1"/>
                </a:solidFill>
                <a:latin typeface="Calibri" pitchFamily="34" charset="0"/>
                <a:cs typeface="Arial"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449263" algn="l"/>
                <a:tab pos="898525" algn="l"/>
                <a:tab pos="1347788" algn="l"/>
                <a:tab pos="1797050" algn="l"/>
                <a:tab pos="2246313" algn="l"/>
                <a:tab pos="2695575" algn="l"/>
              </a:tabLst>
              <a:defRPr>
                <a:solidFill>
                  <a:schemeClr val="bg1"/>
                </a:solidFill>
                <a:latin typeface="Calibri" pitchFamily="34" charset="0"/>
                <a:cs typeface="Arial"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449263" algn="l"/>
                <a:tab pos="898525" algn="l"/>
                <a:tab pos="1347788" algn="l"/>
                <a:tab pos="1797050" algn="l"/>
                <a:tab pos="2246313" algn="l"/>
                <a:tab pos="2695575" algn="l"/>
              </a:tabLst>
              <a:defRPr>
                <a:solidFill>
                  <a:schemeClr val="bg1"/>
                </a:solidFill>
                <a:latin typeface="Calibri" pitchFamily="34" charset="0"/>
                <a:cs typeface="Arial"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449263" algn="l"/>
                <a:tab pos="898525" algn="l"/>
                <a:tab pos="1347788" algn="l"/>
                <a:tab pos="1797050" algn="l"/>
                <a:tab pos="2246313" algn="l"/>
                <a:tab pos="2695575" algn="l"/>
              </a:tabLst>
              <a:defRPr>
                <a:solidFill>
                  <a:schemeClr val="bg1"/>
                </a:solidFill>
                <a:latin typeface="Calibri" pitchFamily="34" charset="0"/>
                <a:cs typeface="Arial"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449263" algn="l"/>
                <a:tab pos="898525" algn="l"/>
                <a:tab pos="1347788" algn="l"/>
                <a:tab pos="1797050" algn="l"/>
                <a:tab pos="2246313" algn="l"/>
                <a:tab pos="2695575" algn="l"/>
              </a:tabLst>
              <a:defRPr>
                <a:solidFill>
                  <a:schemeClr val="bg1"/>
                </a:solidFill>
                <a:latin typeface="Calibri" pitchFamily="34" charset="0"/>
                <a:cs typeface="Arial" charset="0"/>
              </a:defRPr>
            </a:lvl9pPr>
          </a:lstStyle>
          <a:p>
            <a:pPr eaLnBrk="1" hangingPunct="1">
              <a:buFont typeface="Wingdings" pitchFamily="2" charset="2"/>
              <a:buNone/>
            </a:pPr>
            <a:fld id="{2310E3D0-6FED-4485-A7B8-B61223BCFAE2}" type="slidenum">
              <a:rPr lang="ru-RU" smtClean="0">
                <a:solidFill>
                  <a:srgbClr val="000000"/>
                </a:solidFill>
                <a:latin typeface="Times New Roman" pitchFamily="18" charset="0"/>
                <a:cs typeface="Segoe UI" charset="0"/>
              </a:rPr>
              <a:pPr eaLnBrk="1" hangingPunct="1">
                <a:buFont typeface="Wingdings" pitchFamily="2" charset="2"/>
                <a:buNone/>
              </a:pPr>
              <a:t>23</a:t>
            </a:fld>
            <a:endParaRPr lang="ru-RU" smtClean="0">
              <a:solidFill>
                <a:srgbClr val="000000"/>
              </a:solidFill>
              <a:latin typeface="Times New Roman" pitchFamily="18" charset="0"/>
              <a:cs typeface="Segoe UI" charset="0"/>
            </a:endParaRPr>
          </a:p>
        </p:txBody>
      </p:sp>
      <p:sp>
        <p:nvSpPr>
          <p:cNvPr id="58371" name="Rectangle 1"/>
          <p:cNvSpPr>
            <a:spLocks noGrp="1" noRot="1" noChangeAspect="1" noChangeArrowheads="1" noTextEdit="1"/>
          </p:cNvSpPr>
          <p:nvPr>
            <p:ph type="sldImg"/>
          </p:nvPr>
        </p:nvSpPr>
        <p:spPr>
          <a:xfrm>
            <a:off x="1143000" y="685800"/>
            <a:ext cx="4573588" cy="3430588"/>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8372" name="Rectangle 2"/>
          <p:cNvSpPr>
            <a:spLocks noGrp="1" noChangeArrowheads="1"/>
          </p:cNvSpPr>
          <p:nvPr>
            <p:ph type="body" idx="1"/>
          </p:nvPr>
        </p:nvSpPr>
        <p:spPr>
          <a:xfrm>
            <a:off x="685640" y="4345533"/>
            <a:ext cx="5488322" cy="4114653"/>
          </a:xfrm>
          <a:noFill/>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smtClean="0">
              <a:latin typeface="Times New Roman"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0418" name="Rectangle 7"/>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marL="215900" indent="-215900" eaLnBrk="0" hangingPunct="0">
              <a:tabLst>
                <a:tab pos="449263" algn="l"/>
                <a:tab pos="898525" algn="l"/>
                <a:tab pos="1347788" algn="l"/>
                <a:tab pos="1797050" algn="l"/>
                <a:tab pos="2246313" algn="l"/>
                <a:tab pos="2695575" algn="l"/>
              </a:tabLst>
              <a:defRPr>
                <a:solidFill>
                  <a:schemeClr val="bg1"/>
                </a:solidFill>
                <a:latin typeface="Calibri" pitchFamily="34" charset="0"/>
                <a:cs typeface="Arial" charset="0"/>
              </a:defRPr>
            </a:lvl1pPr>
            <a:lvl2pPr eaLnBrk="0" hangingPunct="0">
              <a:tabLst>
                <a:tab pos="449263" algn="l"/>
                <a:tab pos="898525" algn="l"/>
                <a:tab pos="1347788" algn="l"/>
                <a:tab pos="1797050" algn="l"/>
                <a:tab pos="2246313" algn="l"/>
                <a:tab pos="2695575" algn="l"/>
              </a:tabLst>
              <a:defRPr>
                <a:solidFill>
                  <a:schemeClr val="bg1"/>
                </a:solidFill>
                <a:latin typeface="Calibri" pitchFamily="34" charset="0"/>
                <a:cs typeface="Arial" charset="0"/>
              </a:defRPr>
            </a:lvl2pPr>
            <a:lvl3pPr eaLnBrk="0" hangingPunct="0">
              <a:tabLst>
                <a:tab pos="449263" algn="l"/>
                <a:tab pos="898525" algn="l"/>
                <a:tab pos="1347788" algn="l"/>
                <a:tab pos="1797050" algn="l"/>
                <a:tab pos="2246313" algn="l"/>
                <a:tab pos="2695575" algn="l"/>
              </a:tabLst>
              <a:defRPr>
                <a:solidFill>
                  <a:schemeClr val="bg1"/>
                </a:solidFill>
                <a:latin typeface="Calibri" pitchFamily="34" charset="0"/>
                <a:cs typeface="Arial" charset="0"/>
              </a:defRPr>
            </a:lvl3pPr>
            <a:lvl4pPr eaLnBrk="0" hangingPunct="0">
              <a:tabLst>
                <a:tab pos="449263" algn="l"/>
                <a:tab pos="898525" algn="l"/>
                <a:tab pos="1347788" algn="l"/>
                <a:tab pos="1797050" algn="l"/>
                <a:tab pos="2246313" algn="l"/>
                <a:tab pos="2695575" algn="l"/>
              </a:tabLst>
              <a:defRPr>
                <a:solidFill>
                  <a:schemeClr val="bg1"/>
                </a:solidFill>
                <a:latin typeface="Calibri" pitchFamily="34" charset="0"/>
                <a:cs typeface="Arial" charset="0"/>
              </a:defRPr>
            </a:lvl4pPr>
            <a:lvl5pPr eaLnBrk="0" hangingPunct="0">
              <a:tabLst>
                <a:tab pos="449263" algn="l"/>
                <a:tab pos="898525" algn="l"/>
                <a:tab pos="1347788" algn="l"/>
                <a:tab pos="1797050" algn="l"/>
                <a:tab pos="2246313" algn="l"/>
                <a:tab pos="2695575" algn="l"/>
              </a:tabLst>
              <a:defRPr>
                <a:solidFill>
                  <a:schemeClr val="bg1"/>
                </a:solidFill>
                <a:latin typeface="Calibri" pitchFamily="34" charset="0"/>
                <a:cs typeface="Arial"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449263" algn="l"/>
                <a:tab pos="898525" algn="l"/>
                <a:tab pos="1347788" algn="l"/>
                <a:tab pos="1797050" algn="l"/>
                <a:tab pos="2246313" algn="l"/>
                <a:tab pos="2695575" algn="l"/>
              </a:tabLst>
              <a:defRPr>
                <a:solidFill>
                  <a:schemeClr val="bg1"/>
                </a:solidFill>
                <a:latin typeface="Calibri" pitchFamily="34" charset="0"/>
                <a:cs typeface="Arial"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449263" algn="l"/>
                <a:tab pos="898525" algn="l"/>
                <a:tab pos="1347788" algn="l"/>
                <a:tab pos="1797050" algn="l"/>
                <a:tab pos="2246313" algn="l"/>
                <a:tab pos="2695575" algn="l"/>
              </a:tabLst>
              <a:defRPr>
                <a:solidFill>
                  <a:schemeClr val="bg1"/>
                </a:solidFill>
                <a:latin typeface="Calibri" pitchFamily="34" charset="0"/>
                <a:cs typeface="Arial"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449263" algn="l"/>
                <a:tab pos="898525" algn="l"/>
                <a:tab pos="1347788" algn="l"/>
                <a:tab pos="1797050" algn="l"/>
                <a:tab pos="2246313" algn="l"/>
                <a:tab pos="2695575" algn="l"/>
              </a:tabLst>
              <a:defRPr>
                <a:solidFill>
                  <a:schemeClr val="bg1"/>
                </a:solidFill>
                <a:latin typeface="Calibri" pitchFamily="34" charset="0"/>
                <a:cs typeface="Arial"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449263" algn="l"/>
                <a:tab pos="898525" algn="l"/>
                <a:tab pos="1347788" algn="l"/>
                <a:tab pos="1797050" algn="l"/>
                <a:tab pos="2246313" algn="l"/>
                <a:tab pos="2695575" algn="l"/>
              </a:tabLst>
              <a:defRPr>
                <a:solidFill>
                  <a:schemeClr val="bg1"/>
                </a:solidFill>
                <a:latin typeface="Calibri" pitchFamily="34" charset="0"/>
                <a:cs typeface="Arial" charset="0"/>
              </a:defRPr>
            </a:lvl9pPr>
          </a:lstStyle>
          <a:p>
            <a:pPr eaLnBrk="1" hangingPunct="1">
              <a:buFont typeface="Wingdings" pitchFamily="2" charset="2"/>
              <a:buNone/>
            </a:pPr>
            <a:fld id="{4F900F5E-05FA-4601-B98B-68792D68EFF2}" type="slidenum">
              <a:rPr lang="ru-RU" smtClean="0">
                <a:solidFill>
                  <a:srgbClr val="000000"/>
                </a:solidFill>
                <a:latin typeface="Times New Roman" pitchFamily="18" charset="0"/>
                <a:cs typeface="Segoe UI" charset="0"/>
              </a:rPr>
              <a:pPr eaLnBrk="1" hangingPunct="1">
                <a:buFont typeface="Wingdings" pitchFamily="2" charset="2"/>
                <a:buNone/>
              </a:pPr>
              <a:t>26</a:t>
            </a:fld>
            <a:endParaRPr lang="ru-RU" smtClean="0">
              <a:solidFill>
                <a:srgbClr val="000000"/>
              </a:solidFill>
              <a:latin typeface="Times New Roman" pitchFamily="18" charset="0"/>
              <a:cs typeface="Segoe UI" charset="0"/>
            </a:endParaRPr>
          </a:p>
        </p:txBody>
      </p:sp>
      <p:sp>
        <p:nvSpPr>
          <p:cNvPr id="60419" name="Rectangle 1"/>
          <p:cNvSpPr>
            <a:spLocks noGrp="1" noRot="1" noChangeAspect="1" noChangeArrowheads="1" noTextEdit="1"/>
          </p:cNvSpPr>
          <p:nvPr>
            <p:ph type="sldImg"/>
          </p:nvPr>
        </p:nvSpPr>
        <p:spPr>
          <a:xfrm>
            <a:off x="1143000" y="685800"/>
            <a:ext cx="4573588" cy="3430588"/>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0420" name="Rectangle 2"/>
          <p:cNvSpPr>
            <a:spLocks noGrp="1" noChangeArrowheads="1"/>
          </p:cNvSpPr>
          <p:nvPr>
            <p:ph type="body" idx="1"/>
          </p:nvPr>
        </p:nvSpPr>
        <p:spPr>
          <a:xfrm>
            <a:off x="685640" y="4345533"/>
            <a:ext cx="5488322" cy="4114653"/>
          </a:xfrm>
          <a:noFill/>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smtClean="0">
              <a:latin typeface="Times New Roman"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Rectangle 7"/>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marL="215900" indent="-215900" eaLnBrk="0" hangingPunct="0">
              <a:tabLst>
                <a:tab pos="449263" algn="l"/>
                <a:tab pos="898525" algn="l"/>
                <a:tab pos="1347788" algn="l"/>
                <a:tab pos="1797050" algn="l"/>
                <a:tab pos="2246313" algn="l"/>
                <a:tab pos="2695575" algn="l"/>
              </a:tabLst>
              <a:defRPr>
                <a:solidFill>
                  <a:schemeClr val="bg1"/>
                </a:solidFill>
                <a:latin typeface="Calibri" pitchFamily="34" charset="0"/>
                <a:cs typeface="Arial" charset="0"/>
              </a:defRPr>
            </a:lvl1pPr>
            <a:lvl2pPr eaLnBrk="0" hangingPunct="0">
              <a:tabLst>
                <a:tab pos="449263" algn="l"/>
                <a:tab pos="898525" algn="l"/>
                <a:tab pos="1347788" algn="l"/>
                <a:tab pos="1797050" algn="l"/>
                <a:tab pos="2246313" algn="l"/>
                <a:tab pos="2695575" algn="l"/>
              </a:tabLst>
              <a:defRPr>
                <a:solidFill>
                  <a:schemeClr val="bg1"/>
                </a:solidFill>
                <a:latin typeface="Calibri" pitchFamily="34" charset="0"/>
                <a:cs typeface="Arial" charset="0"/>
              </a:defRPr>
            </a:lvl2pPr>
            <a:lvl3pPr eaLnBrk="0" hangingPunct="0">
              <a:tabLst>
                <a:tab pos="449263" algn="l"/>
                <a:tab pos="898525" algn="l"/>
                <a:tab pos="1347788" algn="l"/>
                <a:tab pos="1797050" algn="l"/>
                <a:tab pos="2246313" algn="l"/>
                <a:tab pos="2695575" algn="l"/>
              </a:tabLst>
              <a:defRPr>
                <a:solidFill>
                  <a:schemeClr val="bg1"/>
                </a:solidFill>
                <a:latin typeface="Calibri" pitchFamily="34" charset="0"/>
                <a:cs typeface="Arial" charset="0"/>
              </a:defRPr>
            </a:lvl3pPr>
            <a:lvl4pPr eaLnBrk="0" hangingPunct="0">
              <a:tabLst>
                <a:tab pos="449263" algn="l"/>
                <a:tab pos="898525" algn="l"/>
                <a:tab pos="1347788" algn="l"/>
                <a:tab pos="1797050" algn="l"/>
                <a:tab pos="2246313" algn="l"/>
                <a:tab pos="2695575" algn="l"/>
              </a:tabLst>
              <a:defRPr>
                <a:solidFill>
                  <a:schemeClr val="bg1"/>
                </a:solidFill>
                <a:latin typeface="Calibri" pitchFamily="34" charset="0"/>
                <a:cs typeface="Arial" charset="0"/>
              </a:defRPr>
            </a:lvl4pPr>
            <a:lvl5pPr eaLnBrk="0" hangingPunct="0">
              <a:tabLst>
                <a:tab pos="449263" algn="l"/>
                <a:tab pos="898525" algn="l"/>
                <a:tab pos="1347788" algn="l"/>
                <a:tab pos="1797050" algn="l"/>
                <a:tab pos="2246313" algn="l"/>
                <a:tab pos="2695575" algn="l"/>
              </a:tabLst>
              <a:defRPr>
                <a:solidFill>
                  <a:schemeClr val="bg1"/>
                </a:solidFill>
                <a:latin typeface="Calibri" pitchFamily="34" charset="0"/>
                <a:cs typeface="Arial"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449263" algn="l"/>
                <a:tab pos="898525" algn="l"/>
                <a:tab pos="1347788" algn="l"/>
                <a:tab pos="1797050" algn="l"/>
                <a:tab pos="2246313" algn="l"/>
                <a:tab pos="2695575" algn="l"/>
              </a:tabLst>
              <a:defRPr>
                <a:solidFill>
                  <a:schemeClr val="bg1"/>
                </a:solidFill>
                <a:latin typeface="Calibri" pitchFamily="34" charset="0"/>
                <a:cs typeface="Arial"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449263" algn="l"/>
                <a:tab pos="898525" algn="l"/>
                <a:tab pos="1347788" algn="l"/>
                <a:tab pos="1797050" algn="l"/>
                <a:tab pos="2246313" algn="l"/>
                <a:tab pos="2695575" algn="l"/>
              </a:tabLst>
              <a:defRPr>
                <a:solidFill>
                  <a:schemeClr val="bg1"/>
                </a:solidFill>
                <a:latin typeface="Calibri" pitchFamily="34" charset="0"/>
                <a:cs typeface="Arial"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449263" algn="l"/>
                <a:tab pos="898525" algn="l"/>
                <a:tab pos="1347788" algn="l"/>
                <a:tab pos="1797050" algn="l"/>
                <a:tab pos="2246313" algn="l"/>
                <a:tab pos="2695575" algn="l"/>
              </a:tabLst>
              <a:defRPr>
                <a:solidFill>
                  <a:schemeClr val="bg1"/>
                </a:solidFill>
                <a:latin typeface="Calibri" pitchFamily="34" charset="0"/>
                <a:cs typeface="Arial"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449263" algn="l"/>
                <a:tab pos="898525" algn="l"/>
                <a:tab pos="1347788" algn="l"/>
                <a:tab pos="1797050" algn="l"/>
                <a:tab pos="2246313" algn="l"/>
                <a:tab pos="2695575" algn="l"/>
              </a:tabLst>
              <a:defRPr>
                <a:solidFill>
                  <a:schemeClr val="bg1"/>
                </a:solidFill>
                <a:latin typeface="Calibri" pitchFamily="34" charset="0"/>
                <a:cs typeface="Arial" charset="0"/>
              </a:defRPr>
            </a:lvl9pPr>
          </a:lstStyle>
          <a:p>
            <a:pPr eaLnBrk="1" hangingPunct="1">
              <a:buFont typeface="Wingdings" pitchFamily="2" charset="2"/>
              <a:buNone/>
            </a:pPr>
            <a:fld id="{1AEA9C04-C31F-4D0F-8ED4-367AC4EDDB3A}" type="slidenum">
              <a:rPr lang="ru-RU" smtClean="0">
                <a:solidFill>
                  <a:srgbClr val="000000"/>
                </a:solidFill>
                <a:latin typeface="Times New Roman" pitchFamily="18" charset="0"/>
                <a:cs typeface="Segoe UI" charset="0"/>
              </a:rPr>
              <a:pPr eaLnBrk="1" hangingPunct="1">
                <a:buFont typeface="Wingdings" pitchFamily="2" charset="2"/>
                <a:buNone/>
              </a:pPr>
              <a:t>27</a:t>
            </a:fld>
            <a:endParaRPr lang="ru-RU" smtClean="0">
              <a:solidFill>
                <a:srgbClr val="000000"/>
              </a:solidFill>
              <a:latin typeface="Times New Roman" pitchFamily="18" charset="0"/>
              <a:cs typeface="Segoe UI" charset="0"/>
            </a:endParaRPr>
          </a:p>
        </p:txBody>
      </p:sp>
      <p:sp>
        <p:nvSpPr>
          <p:cNvPr id="61443" name="Rectangle 1"/>
          <p:cNvSpPr>
            <a:spLocks noGrp="1" noRot="1" noChangeAspect="1" noChangeArrowheads="1" noTextEdit="1"/>
          </p:cNvSpPr>
          <p:nvPr>
            <p:ph type="sldImg"/>
          </p:nvPr>
        </p:nvSpPr>
        <p:spPr>
          <a:xfrm>
            <a:off x="938750" y="685285"/>
            <a:ext cx="4982102" cy="3430839"/>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44" name="Rectangle 2"/>
          <p:cNvSpPr>
            <a:spLocks noGrp="1" noChangeArrowheads="1"/>
          </p:cNvSpPr>
          <p:nvPr>
            <p:ph type="body" idx="1"/>
          </p:nvPr>
        </p:nvSpPr>
        <p:spPr>
          <a:xfrm>
            <a:off x="685640" y="4345533"/>
            <a:ext cx="5488322" cy="4114653"/>
          </a:xfrm>
          <a:noFill/>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smtClean="0">
              <a:latin typeface="Times New Roman"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7"/>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marL="215900" indent="-215900" eaLnBrk="0" hangingPunct="0">
              <a:tabLst>
                <a:tab pos="449263" algn="l"/>
                <a:tab pos="898525" algn="l"/>
                <a:tab pos="1347788" algn="l"/>
                <a:tab pos="1797050" algn="l"/>
                <a:tab pos="2246313" algn="l"/>
                <a:tab pos="2695575" algn="l"/>
              </a:tabLst>
              <a:defRPr>
                <a:solidFill>
                  <a:schemeClr val="bg1"/>
                </a:solidFill>
                <a:latin typeface="Calibri" pitchFamily="34" charset="0"/>
                <a:cs typeface="Arial" charset="0"/>
              </a:defRPr>
            </a:lvl1pPr>
            <a:lvl2pPr eaLnBrk="0" hangingPunct="0">
              <a:tabLst>
                <a:tab pos="449263" algn="l"/>
                <a:tab pos="898525" algn="l"/>
                <a:tab pos="1347788" algn="l"/>
                <a:tab pos="1797050" algn="l"/>
                <a:tab pos="2246313" algn="l"/>
                <a:tab pos="2695575" algn="l"/>
              </a:tabLst>
              <a:defRPr>
                <a:solidFill>
                  <a:schemeClr val="bg1"/>
                </a:solidFill>
                <a:latin typeface="Calibri" pitchFamily="34" charset="0"/>
                <a:cs typeface="Arial" charset="0"/>
              </a:defRPr>
            </a:lvl2pPr>
            <a:lvl3pPr eaLnBrk="0" hangingPunct="0">
              <a:tabLst>
                <a:tab pos="449263" algn="l"/>
                <a:tab pos="898525" algn="l"/>
                <a:tab pos="1347788" algn="l"/>
                <a:tab pos="1797050" algn="l"/>
                <a:tab pos="2246313" algn="l"/>
                <a:tab pos="2695575" algn="l"/>
              </a:tabLst>
              <a:defRPr>
                <a:solidFill>
                  <a:schemeClr val="bg1"/>
                </a:solidFill>
                <a:latin typeface="Calibri" pitchFamily="34" charset="0"/>
                <a:cs typeface="Arial" charset="0"/>
              </a:defRPr>
            </a:lvl3pPr>
            <a:lvl4pPr eaLnBrk="0" hangingPunct="0">
              <a:tabLst>
                <a:tab pos="449263" algn="l"/>
                <a:tab pos="898525" algn="l"/>
                <a:tab pos="1347788" algn="l"/>
                <a:tab pos="1797050" algn="l"/>
                <a:tab pos="2246313" algn="l"/>
                <a:tab pos="2695575" algn="l"/>
              </a:tabLst>
              <a:defRPr>
                <a:solidFill>
                  <a:schemeClr val="bg1"/>
                </a:solidFill>
                <a:latin typeface="Calibri" pitchFamily="34" charset="0"/>
                <a:cs typeface="Arial" charset="0"/>
              </a:defRPr>
            </a:lvl4pPr>
            <a:lvl5pPr eaLnBrk="0" hangingPunct="0">
              <a:tabLst>
                <a:tab pos="449263" algn="l"/>
                <a:tab pos="898525" algn="l"/>
                <a:tab pos="1347788" algn="l"/>
                <a:tab pos="1797050" algn="l"/>
                <a:tab pos="2246313" algn="l"/>
                <a:tab pos="2695575" algn="l"/>
              </a:tabLst>
              <a:defRPr>
                <a:solidFill>
                  <a:schemeClr val="bg1"/>
                </a:solidFill>
                <a:latin typeface="Calibri" pitchFamily="34" charset="0"/>
                <a:cs typeface="Arial"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449263" algn="l"/>
                <a:tab pos="898525" algn="l"/>
                <a:tab pos="1347788" algn="l"/>
                <a:tab pos="1797050" algn="l"/>
                <a:tab pos="2246313" algn="l"/>
                <a:tab pos="2695575" algn="l"/>
              </a:tabLst>
              <a:defRPr>
                <a:solidFill>
                  <a:schemeClr val="bg1"/>
                </a:solidFill>
                <a:latin typeface="Calibri" pitchFamily="34" charset="0"/>
                <a:cs typeface="Arial"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449263" algn="l"/>
                <a:tab pos="898525" algn="l"/>
                <a:tab pos="1347788" algn="l"/>
                <a:tab pos="1797050" algn="l"/>
                <a:tab pos="2246313" algn="l"/>
                <a:tab pos="2695575" algn="l"/>
              </a:tabLst>
              <a:defRPr>
                <a:solidFill>
                  <a:schemeClr val="bg1"/>
                </a:solidFill>
                <a:latin typeface="Calibri" pitchFamily="34" charset="0"/>
                <a:cs typeface="Arial"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449263" algn="l"/>
                <a:tab pos="898525" algn="l"/>
                <a:tab pos="1347788" algn="l"/>
                <a:tab pos="1797050" algn="l"/>
                <a:tab pos="2246313" algn="l"/>
                <a:tab pos="2695575" algn="l"/>
              </a:tabLst>
              <a:defRPr>
                <a:solidFill>
                  <a:schemeClr val="bg1"/>
                </a:solidFill>
                <a:latin typeface="Calibri" pitchFamily="34" charset="0"/>
                <a:cs typeface="Arial"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449263" algn="l"/>
                <a:tab pos="898525" algn="l"/>
                <a:tab pos="1347788" algn="l"/>
                <a:tab pos="1797050" algn="l"/>
                <a:tab pos="2246313" algn="l"/>
                <a:tab pos="2695575" algn="l"/>
              </a:tabLst>
              <a:defRPr>
                <a:solidFill>
                  <a:schemeClr val="bg1"/>
                </a:solidFill>
                <a:latin typeface="Calibri" pitchFamily="34" charset="0"/>
                <a:cs typeface="Arial" charset="0"/>
              </a:defRPr>
            </a:lvl9pPr>
          </a:lstStyle>
          <a:p>
            <a:pPr eaLnBrk="1" hangingPunct="1">
              <a:buFont typeface="Wingdings" pitchFamily="2" charset="2"/>
              <a:buNone/>
            </a:pPr>
            <a:fld id="{FCC0DAFE-BD33-492C-99E1-F3913869FC9B}" type="slidenum">
              <a:rPr lang="ru-RU" smtClean="0">
                <a:solidFill>
                  <a:srgbClr val="000000"/>
                </a:solidFill>
                <a:latin typeface="Times New Roman" pitchFamily="18" charset="0"/>
                <a:cs typeface="Segoe UI" charset="0"/>
              </a:rPr>
              <a:pPr eaLnBrk="1" hangingPunct="1">
                <a:buFont typeface="Wingdings" pitchFamily="2" charset="2"/>
                <a:buNone/>
              </a:pPr>
              <a:t>28</a:t>
            </a:fld>
            <a:endParaRPr lang="ru-RU" smtClean="0">
              <a:solidFill>
                <a:srgbClr val="000000"/>
              </a:solidFill>
              <a:latin typeface="Times New Roman" pitchFamily="18" charset="0"/>
              <a:cs typeface="Segoe UI" charset="0"/>
            </a:endParaRPr>
          </a:p>
        </p:txBody>
      </p:sp>
      <p:sp>
        <p:nvSpPr>
          <p:cNvPr id="62467" name="Rectangle 1"/>
          <p:cNvSpPr>
            <a:spLocks noGrp="1" noRot="1" noChangeAspect="1" noChangeArrowheads="1" noTextEdit="1"/>
          </p:cNvSpPr>
          <p:nvPr>
            <p:ph type="sldImg"/>
          </p:nvPr>
        </p:nvSpPr>
        <p:spPr>
          <a:xfrm>
            <a:off x="1143000" y="685800"/>
            <a:ext cx="4573588" cy="3430588"/>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2468" name="Rectangle 2"/>
          <p:cNvSpPr>
            <a:spLocks noGrp="1" noChangeArrowheads="1"/>
          </p:cNvSpPr>
          <p:nvPr>
            <p:ph type="body" idx="1"/>
          </p:nvPr>
        </p:nvSpPr>
        <p:spPr>
          <a:xfrm>
            <a:off x="685640" y="4345533"/>
            <a:ext cx="5488322" cy="4114653"/>
          </a:xfrm>
          <a:noFill/>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smtClean="0">
              <a:latin typeface="Times New Roman"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3490" name="Rectangle 7"/>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marL="215900" indent="-215900" eaLnBrk="0" hangingPunct="0">
              <a:tabLst>
                <a:tab pos="449263" algn="l"/>
                <a:tab pos="898525" algn="l"/>
                <a:tab pos="1347788" algn="l"/>
                <a:tab pos="1797050" algn="l"/>
                <a:tab pos="2246313" algn="l"/>
                <a:tab pos="2695575" algn="l"/>
              </a:tabLst>
              <a:defRPr>
                <a:solidFill>
                  <a:schemeClr val="bg1"/>
                </a:solidFill>
                <a:latin typeface="Calibri" pitchFamily="34" charset="0"/>
                <a:cs typeface="Arial" charset="0"/>
              </a:defRPr>
            </a:lvl1pPr>
            <a:lvl2pPr eaLnBrk="0" hangingPunct="0">
              <a:tabLst>
                <a:tab pos="449263" algn="l"/>
                <a:tab pos="898525" algn="l"/>
                <a:tab pos="1347788" algn="l"/>
                <a:tab pos="1797050" algn="l"/>
                <a:tab pos="2246313" algn="l"/>
                <a:tab pos="2695575" algn="l"/>
              </a:tabLst>
              <a:defRPr>
                <a:solidFill>
                  <a:schemeClr val="bg1"/>
                </a:solidFill>
                <a:latin typeface="Calibri" pitchFamily="34" charset="0"/>
                <a:cs typeface="Arial" charset="0"/>
              </a:defRPr>
            </a:lvl2pPr>
            <a:lvl3pPr eaLnBrk="0" hangingPunct="0">
              <a:tabLst>
                <a:tab pos="449263" algn="l"/>
                <a:tab pos="898525" algn="l"/>
                <a:tab pos="1347788" algn="l"/>
                <a:tab pos="1797050" algn="l"/>
                <a:tab pos="2246313" algn="l"/>
                <a:tab pos="2695575" algn="l"/>
              </a:tabLst>
              <a:defRPr>
                <a:solidFill>
                  <a:schemeClr val="bg1"/>
                </a:solidFill>
                <a:latin typeface="Calibri" pitchFamily="34" charset="0"/>
                <a:cs typeface="Arial" charset="0"/>
              </a:defRPr>
            </a:lvl3pPr>
            <a:lvl4pPr eaLnBrk="0" hangingPunct="0">
              <a:tabLst>
                <a:tab pos="449263" algn="l"/>
                <a:tab pos="898525" algn="l"/>
                <a:tab pos="1347788" algn="l"/>
                <a:tab pos="1797050" algn="l"/>
                <a:tab pos="2246313" algn="l"/>
                <a:tab pos="2695575" algn="l"/>
              </a:tabLst>
              <a:defRPr>
                <a:solidFill>
                  <a:schemeClr val="bg1"/>
                </a:solidFill>
                <a:latin typeface="Calibri" pitchFamily="34" charset="0"/>
                <a:cs typeface="Arial" charset="0"/>
              </a:defRPr>
            </a:lvl4pPr>
            <a:lvl5pPr eaLnBrk="0" hangingPunct="0">
              <a:tabLst>
                <a:tab pos="449263" algn="l"/>
                <a:tab pos="898525" algn="l"/>
                <a:tab pos="1347788" algn="l"/>
                <a:tab pos="1797050" algn="l"/>
                <a:tab pos="2246313" algn="l"/>
                <a:tab pos="2695575" algn="l"/>
              </a:tabLst>
              <a:defRPr>
                <a:solidFill>
                  <a:schemeClr val="bg1"/>
                </a:solidFill>
                <a:latin typeface="Calibri" pitchFamily="34" charset="0"/>
                <a:cs typeface="Arial"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449263" algn="l"/>
                <a:tab pos="898525" algn="l"/>
                <a:tab pos="1347788" algn="l"/>
                <a:tab pos="1797050" algn="l"/>
                <a:tab pos="2246313" algn="l"/>
                <a:tab pos="2695575" algn="l"/>
              </a:tabLst>
              <a:defRPr>
                <a:solidFill>
                  <a:schemeClr val="bg1"/>
                </a:solidFill>
                <a:latin typeface="Calibri" pitchFamily="34" charset="0"/>
                <a:cs typeface="Arial"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449263" algn="l"/>
                <a:tab pos="898525" algn="l"/>
                <a:tab pos="1347788" algn="l"/>
                <a:tab pos="1797050" algn="l"/>
                <a:tab pos="2246313" algn="l"/>
                <a:tab pos="2695575" algn="l"/>
              </a:tabLst>
              <a:defRPr>
                <a:solidFill>
                  <a:schemeClr val="bg1"/>
                </a:solidFill>
                <a:latin typeface="Calibri" pitchFamily="34" charset="0"/>
                <a:cs typeface="Arial"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449263" algn="l"/>
                <a:tab pos="898525" algn="l"/>
                <a:tab pos="1347788" algn="l"/>
                <a:tab pos="1797050" algn="l"/>
                <a:tab pos="2246313" algn="l"/>
                <a:tab pos="2695575" algn="l"/>
              </a:tabLst>
              <a:defRPr>
                <a:solidFill>
                  <a:schemeClr val="bg1"/>
                </a:solidFill>
                <a:latin typeface="Calibri" pitchFamily="34" charset="0"/>
                <a:cs typeface="Arial"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449263" algn="l"/>
                <a:tab pos="898525" algn="l"/>
                <a:tab pos="1347788" algn="l"/>
                <a:tab pos="1797050" algn="l"/>
                <a:tab pos="2246313" algn="l"/>
                <a:tab pos="2695575" algn="l"/>
              </a:tabLst>
              <a:defRPr>
                <a:solidFill>
                  <a:schemeClr val="bg1"/>
                </a:solidFill>
                <a:latin typeface="Calibri" pitchFamily="34" charset="0"/>
                <a:cs typeface="Arial" charset="0"/>
              </a:defRPr>
            </a:lvl9pPr>
          </a:lstStyle>
          <a:p>
            <a:pPr eaLnBrk="1" hangingPunct="1">
              <a:buFont typeface="Wingdings" pitchFamily="2" charset="2"/>
              <a:buNone/>
            </a:pPr>
            <a:fld id="{D91E6F59-51A9-489F-A1B7-DB89A15CA3DD}" type="slidenum">
              <a:rPr lang="ru-RU" smtClean="0">
                <a:solidFill>
                  <a:srgbClr val="000000"/>
                </a:solidFill>
                <a:latin typeface="Times New Roman" pitchFamily="18" charset="0"/>
                <a:cs typeface="Segoe UI" charset="0"/>
              </a:rPr>
              <a:pPr eaLnBrk="1" hangingPunct="1">
                <a:buFont typeface="Wingdings" pitchFamily="2" charset="2"/>
                <a:buNone/>
              </a:pPr>
              <a:t>29</a:t>
            </a:fld>
            <a:endParaRPr lang="ru-RU" smtClean="0">
              <a:solidFill>
                <a:srgbClr val="000000"/>
              </a:solidFill>
              <a:latin typeface="Times New Roman" pitchFamily="18" charset="0"/>
              <a:cs typeface="Segoe UI" charset="0"/>
            </a:endParaRPr>
          </a:p>
        </p:txBody>
      </p:sp>
      <p:sp>
        <p:nvSpPr>
          <p:cNvPr id="63491" name="Rectangle 1"/>
          <p:cNvSpPr>
            <a:spLocks noGrp="1" noRot="1" noChangeAspect="1" noChangeArrowheads="1" noTextEdit="1"/>
          </p:cNvSpPr>
          <p:nvPr>
            <p:ph type="sldImg"/>
          </p:nvPr>
        </p:nvSpPr>
        <p:spPr>
          <a:xfrm>
            <a:off x="1143000" y="685800"/>
            <a:ext cx="4573588" cy="3430588"/>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3492" name="Rectangle 2"/>
          <p:cNvSpPr>
            <a:spLocks noGrp="1" noChangeArrowheads="1"/>
          </p:cNvSpPr>
          <p:nvPr>
            <p:ph type="body" idx="1"/>
          </p:nvPr>
        </p:nvSpPr>
        <p:spPr>
          <a:xfrm>
            <a:off x="685640" y="4345533"/>
            <a:ext cx="5488322" cy="4114653"/>
          </a:xfrm>
          <a:noFill/>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smtClean="0">
              <a:latin typeface="Times New Roman"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4514" name="Rectangle 7"/>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marL="215900" indent="-215900" eaLnBrk="0" hangingPunct="0">
              <a:tabLst>
                <a:tab pos="449263" algn="l"/>
                <a:tab pos="898525" algn="l"/>
                <a:tab pos="1347788" algn="l"/>
                <a:tab pos="1797050" algn="l"/>
                <a:tab pos="2246313" algn="l"/>
                <a:tab pos="2695575" algn="l"/>
              </a:tabLst>
              <a:defRPr>
                <a:solidFill>
                  <a:schemeClr val="bg1"/>
                </a:solidFill>
                <a:latin typeface="Calibri" pitchFamily="34" charset="0"/>
                <a:cs typeface="Arial" charset="0"/>
              </a:defRPr>
            </a:lvl1pPr>
            <a:lvl2pPr eaLnBrk="0" hangingPunct="0">
              <a:tabLst>
                <a:tab pos="449263" algn="l"/>
                <a:tab pos="898525" algn="l"/>
                <a:tab pos="1347788" algn="l"/>
                <a:tab pos="1797050" algn="l"/>
                <a:tab pos="2246313" algn="l"/>
                <a:tab pos="2695575" algn="l"/>
              </a:tabLst>
              <a:defRPr>
                <a:solidFill>
                  <a:schemeClr val="bg1"/>
                </a:solidFill>
                <a:latin typeface="Calibri" pitchFamily="34" charset="0"/>
                <a:cs typeface="Arial" charset="0"/>
              </a:defRPr>
            </a:lvl2pPr>
            <a:lvl3pPr eaLnBrk="0" hangingPunct="0">
              <a:tabLst>
                <a:tab pos="449263" algn="l"/>
                <a:tab pos="898525" algn="l"/>
                <a:tab pos="1347788" algn="l"/>
                <a:tab pos="1797050" algn="l"/>
                <a:tab pos="2246313" algn="l"/>
                <a:tab pos="2695575" algn="l"/>
              </a:tabLst>
              <a:defRPr>
                <a:solidFill>
                  <a:schemeClr val="bg1"/>
                </a:solidFill>
                <a:latin typeface="Calibri" pitchFamily="34" charset="0"/>
                <a:cs typeface="Arial" charset="0"/>
              </a:defRPr>
            </a:lvl3pPr>
            <a:lvl4pPr eaLnBrk="0" hangingPunct="0">
              <a:tabLst>
                <a:tab pos="449263" algn="l"/>
                <a:tab pos="898525" algn="l"/>
                <a:tab pos="1347788" algn="l"/>
                <a:tab pos="1797050" algn="l"/>
                <a:tab pos="2246313" algn="l"/>
                <a:tab pos="2695575" algn="l"/>
              </a:tabLst>
              <a:defRPr>
                <a:solidFill>
                  <a:schemeClr val="bg1"/>
                </a:solidFill>
                <a:latin typeface="Calibri" pitchFamily="34" charset="0"/>
                <a:cs typeface="Arial" charset="0"/>
              </a:defRPr>
            </a:lvl4pPr>
            <a:lvl5pPr eaLnBrk="0" hangingPunct="0">
              <a:tabLst>
                <a:tab pos="449263" algn="l"/>
                <a:tab pos="898525" algn="l"/>
                <a:tab pos="1347788" algn="l"/>
                <a:tab pos="1797050" algn="l"/>
                <a:tab pos="2246313" algn="l"/>
                <a:tab pos="2695575" algn="l"/>
              </a:tabLst>
              <a:defRPr>
                <a:solidFill>
                  <a:schemeClr val="bg1"/>
                </a:solidFill>
                <a:latin typeface="Calibri" pitchFamily="34" charset="0"/>
                <a:cs typeface="Arial"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449263" algn="l"/>
                <a:tab pos="898525" algn="l"/>
                <a:tab pos="1347788" algn="l"/>
                <a:tab pos="1797050" algn="l"/>
                <a:tab pos="2246313" algn="l"/>
                <a:tab pos="2695575" algn="l"/>
              </a:tabLst>
              <a:defRPr>
                <a:solidFill>
                  <a:schemeClr val="bg1"/>
                </a:solidFill>
                <a:latin typeface="Calibri" pitchFamily="34" charset="0"/>
                <a:cs typeface="Arial"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449263" algn="l"/>
                <a:tab pos="898525" algn="l"/>
                <a:tab pos="1347788" algn="l"/>
                <a:tab pos="1797050" algn="l"/>
                <a:tab pos="2246313" algn="l"/>
                <a:tab pos="2695575" algn="l"/>
              </a:tabLst>
              <a:defRPr>
                <a:solidFill>
                  <a:schemeClr val="bg1"/>
                </a:solidFill>
                <a:latin typeface="Calibri" pitchFamily="34" charset="0"/>
                <a:cs typeface="Arial"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449263" algn="l"/>
                <a:tab pos="898525" algn="l"/>
                <a:tab pos="1347788" algn="l"/>
                <a:tab pos="1797050" algn="l"/>
                <a:tab pos="2246313" algn="l"/>
                <a:tab pos="2695575" algn="l"/>
              </a:tabLst>
              <a:defRPr>
                <a:solidFill>
                  <a:schemeClr val="bg1"/>
                </a:solidFill>
                <a:latin typeface="Calibri" pitchFamily="34" charset="0"/>
                <a:cs typeface="Arial"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449263" algn="l"/>
                <a:tab pos="898525" algn="l"/>
                <a:tab pos="1347788" algn="l"/>
                <a:tab pos="1797050" algn="l"/>
                <a:tab pos="2246313" algn="l"/>
                <a:tab pos="2695575" algn="l"/>
              </a:tabLst>
              <a:defRPr>
                <a:solidFill>
                  <a:schemeClr val="bg1"/>
                </a:solidFill>
                <a:latin typeface="Calibri" pitchFamily="34" charset="0"/>
                <a:cs typeface="Arial" charset="0"/>
              </a:defRPr>
            </a:lvl9pPr>
          </a:lstStyle>
          <a:p>
            <a:pPr eaLnBrk="1" hangingPunct="1">
              <a:buFont typeface="Wingdings" pitchFamily="2" charset="2"/>
              <a:buNone/>
            </a:pPr>
            <a:fld id="{AF34F6BA-B154-41AA-8412-F449479F95F0}" type="slidenum">
              <a:rPr lang="ru-RU" smtClean="0">
                <a:solidFill>
                  <a:srgbClr val="000000"/>
                </a:solidFill>
                <a:latin typeface="Times New Roman" pitchFamily="18" charset="0"/>
                <a:cs typeface="Segoe UI" charset="0"/>
              </a:rPr>
              <a:pPr eaLnBrk="1" hangingPunct="1">
                <a:buFont typeface="Wingdings" pitchFamily="2" charset="2"/>
                <a:buNone/>
              </a:pPr>
              <a:t>30</a:t>
            </a:fld>
            <a:endParaRPr lang="ru-RU" smtClean="0">
              <a:solidFill>
                <a:srgbClr val="000000"/>
              </a:solidFill>
              <a:latin typeface="Times New Roman" pitchFamily="18" charset="0"/>
              <a:cs typeface="Segoe UI" charset="0"/>
            </a:endParaRPr>
          </a:p>
        </p:txBody>
      </p:sp>
      <p:sp>
        <p:nvSpPr>
          <p:cNvPr id="64515" name="Rectangle 1"/>
          <p:cNvSpPr>
            <a:spLocks noGrp="1" noRot="1" noChangeAspect="1" noChangeArrowheads="1" noTextEdit="1"/>
          </p:cNvSpPr>
          <p:nvPr>
            <p:ph type="sldImg"/>
          </p:nvPr>
        </p:nvSpPr>
        <p:spPr>
          <a:xfrm>
            <a:off x="938750" y="685285"/>
            <a:ext cx="4982102" cy="3430839"/>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4516" name="Rectangle 2"/>
          <p:cNvSpPr>
            <a:spLocks noGrp="1" noChangeArrowheads="1"/>
          </p:cNvSpPr>
          <p:nvPr>
            <p:ph type="body" idx="1"/>
          </p:nvPr>
        </p:nvSpPr>
        <p:spPr>
          <a:xfrm>
            <a:off x="685640" y="4345533"/>
            <a:ext cx="5488322" cy="4114653"/>
          </a:xfrm>
          <a:noFill/>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smtClean="0">
              <a:latin typeface="Times New Roman" pitchFamily="18"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5538" name="Rectangle 7"/>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marL="215900" indent="-215900" eaLnBrk="0" hangingPunct="0">
              <a:tabLst>
                <a:tab pos="449263" algn="l"/>
                <a:tab pos="898525" algn="l"/>
                <a:tab pos="1347788" algn="l"/>
                <a:tab pos="1797050" algn="l"/>
                <a:tab pos="2246313" algn="l"/>
                <a:tab pos="2695575" algn="l"/>
              </a:tabLst>
              <a:defRPr>
                <a:solidFill>
                  <a:schemeClr val="bg1"/>
                </a:solidFill>
                <a:latin typeface="Calibri" pitchFamily="34" charset="0"/>
                <a:cs typeface="Arial" charset="0"/>
              </a:defRPr>
            </a:lvl1pPr>
            <a:lvl2pPr eaLnBrk="0" hangingPunct="0">
              <a:tabLst>
                <a:tab pos="449263" algn="l"/>
                <a:tab pos="898525" algn="l"/>
                <a:tab pos="1347788" algn="l"/>
                <a:tab pos="1797050" algn="l"/>
                <a:tab pos="2246313" algn="l"/>
                <a:tab pos="2695575" algn="l"/>
              </a:tabLst>
              <a:defRPr>
                <a:solidFill>
                  <a:schemeClr val="bg1"/>
                </a:solidFill>
                <a:latin typeface="Calibri" pitchFamily="34" charset="0"/>
                <a:cs typeface="Arial" charset="0"/>
              </a:defRPr>
            </a:lvl2pPr>
            <a:lvl3pPr eaLnBrk="0" hangingPunct="0">
              <a:tabLst>
                <a:tab pos="449263" algn="l"/>
                <a:tab pos="898525" algn="l"/>
                <a:tab pos="1347788" algn="l"/>
                <a:tab pos="1797050" algn="l"/>
                <a:tab pos="2246313" algn="l"/>
                <a:tab pos="2695575" algn="l"/>
              </a:tabLst>
              <a:defRPr>
                <a:solidFill>
                  <a:schemeClr val="bg1"/>
                </a:solidFill>
                <a:latin typeface="Calibri" pitchFamily="34" charset="0"/>
                <a:cs typeface="Arial" charset="0"/>
              </a:defRPr>
            </a:lvl3pPr>
            <a:lvl4pPr eaLnBrk="0" hangingPunct="0">
              <a:tabLst>
                <a:tab pos="449263" algn="l"/>
                <a:tab pos="898525" algn="l"/>
                <a:tab pos="1347788" algn="l"/>
                <a:tab pos="1797050" algn="l"/>
                <a:tab pos="2246313" algn="l"/>
                <a:tab pos="2695575" algn="l"/>
              </a:tabLst>
              <a:defRPr>
                <a:solidFill>
                  <a:schemeClr val="bg1"/>
                </a:solidFill>
                <a:latin typeface="Calibri" pitchFamily="34" charset="0"/>
                <a:cs typeface="Arial" charset="0"/>
              </a:defRPr>
            </a:lvl4pPr>
            <a:lvl5pPr eaLnBrk="0" hangingPunct="0">
              <a:tabLst>
                <a:tab pos="449263" algn="l"/>
                <a:tab pos="898525" algn="l"/>
                <a:tab pos="1347788" algn="l"/>
                <a:tab pos="1797050" algn="l"/>
                <a:tab pos="2246313" algn="l"/>
                <a:tab pos="2695575" algn="l"/>
              </a:tabLst>
              <a:defRPr>
                <a:solidFill>
                  <a:schemeClr val="bg1"/>
                </a:solidFill>
                <a:latin typeface="Calibri" pitchFamily="34" charset="0"/>
                <a:cs typeface="Arial"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449263" algn="l"/>
                <a:tab pos="898525" algn="l"/>
                <a:tab pos="1347788" algn="l"/>
                <a:tab pos="1797050" algn="l"/>
                <a:tab pos="2246313" algn="l"/>
                <a:tab pos="2695575" algn="l"/>
              </a:tabLst>
              <a:defRPr>
                <a:solidFill>
                  <a:schemeClr val="bg1"/>
                </a:solidFill>
                <a:latin typeface="Calibri" pitchFamily="34" charset="0"/>
                <a:cs typeface="Arial"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449263" algn="l"/>
                <a:tab pos="898525" algn="l"/>
                <a:tab pos="1347788" algn="l"/>
                <a:tab pos="1797050" algn="l"/>
                <a:tab pos="2246313" algn="l"/>
                <a:tab pos="2695575" algn="l"/>
              </a:tabLst>
              <a:defRPr>
                <a:solidFill>
                  <a:schemeClr val="bg1"/>
                </a:solidFill>
                <a:latin typeface="Calibri" pitchFamily="34" charset="0"/>
                <a:cs typeface="Arial"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449263" algn="l"/>
                <a:tab pos="898525" algn="l"/>
                <a:tab pos="1347788" algn="l"/>
                <a:tab pos="1797050" algn="l"/>
                <a:tab pos="2246313" algn="l"/>
                <a:tab pos="2695575" algn="l"/>
              </a:tabLst>
              <a:defRPr>
                <a:solidFill>
                  <a:schemeClr val="bg1"/>
                </a:solidFill>
                <a:latin typeface="Calibri" pitchFamily="34" charset="0"/>
                <a:cs typeface="Arial"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449263" algn="l"/>
                <a:tab pos="898525" algn="l"/>
                <a:tab pos="1347788" algn="l"/>
                <a:tab pos="1797050" algn="l"/>
                <a:tab pos="2246313" algn="l"/>
                <a:tab pos="2695575" algn="l"/>
              </a:tabLst>
              <a:defRPr>
                <a:solidFill>
                  <a:schemeClr val="bg1"/>
                </a:solidFill>
                <a:latin typeface="Calibri" pitchFamily="34" charset="0"/>
                <a:cs typeface="Arial" charset="0"/>
              </a:defRPr>
            </a:lvl9pPr>
          </a:lstStyle>
          <a:p>
            <a:pPr eaLnBrk="1" hangingPunct="1">
              <a:buFont typeface="Wingdings" pitchFamily="2" charset="2"/>
              <a:buNone/>
            </a:pPr>
            <a:fld id="{E50F300D-50D0-4145-999A-FB985773C4E8}" type="slidenum">
              <a:rPr lang="ru-RU" smtClean="0">
                <a:solidFill>
                  <a:srgbClr val="000000"/>
                </a:solidFill>
                <a:latin typeface="Times New Roman" pitchFamily="18" charset="0"/>
                <a:cs typeface="Segoe UI" charset="0"/>
              </a:rPr>
              <a:pPr eaLnBrk="1" hangingPunct="1">
                <a:buFont typeface="Wingdings" pitchFamily="2" charset="2"/>
                <a:buNone/>
              </a:pPr>
              <a:t>31</a:t>
            </a:fld>
            <a:endParaRPr lang="ru-RU" smtClean="0">
              <a:solidFill>
                <a:srgbClr val="000000"/>
              </a:solidFill>
              <a:latin typeface="Times New Roman" pitchFamily="18" charset="0"/>
              <a:cs typeface="Segoe UI" charset="0"/>
            </a:endParaRPr>
          </a:p>
        </p:txBody>
      </p:sp>
      <p:sp>
        <p:nvSpPr>
          <p:cNvPr id="65539" name="Rectangle 1"/>
          <p:cNvSpPr>
            <a:spLocks noGrp="1" noRot="1" noChangeAspect="1" noChangeArrowheads="1" noTextEdit="1"/>
          </p:cNvSpPr>
          <p:nvPr>
            <p:ph type="sldImg"/>
          </p:nvPr>
        </p:nvSpPr>
        <p:spPr>
          <a:xfrm>
            <a:off x="938750" y="685285"/>
            <a:ext cx="4982102" cy="3430839"/>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5540" name="Rectangle 2"/>
          <p:cNvSpPr>
            <a:spLocks noGrp="1" noChangeArrowheads="1"/>
          </p:cNvSpPr>
          <p:nvPr>
            <p:ph type="body" idx="1"/>
          </p:nvPr>
        </p:nvSpPr>
        <p:spPr>
          <a:xfrm>
            <a:off x="685640" y="4345533"/>
            <a:ext cx="5488322" cy="4114653"/>
          </a:xfrm>
          <a:noFill/>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smtClean="0">
              <a:latin typeface="Times New Roman" pitchFamily="18"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6562" name="Rectangle 7"/>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marL="215900" indent="-215900" eaLnBrk="0" hangingPunct="0">
              <a:tabLst>
                <a:tab pos="449263" algn="l"/>
                <a:tab pos="898525" algn="l"/>
                <a:tab pos="1347788" algn="l"/>
                <a:tab pos="1797050" algn="l"/>
                <a:tab pos="2246313" algn="l"/>
                <a:tab pos="2695575" algn="l"/>
              </a:tabLst>
              <a:defRPr>
                <a:solidFill>
                  <a:schemeClr val="bg1"/>
                </a:solidFill>
                <a:latin typeface="Calibri" pitchFamily="34" charset="0"/>
                <a:cs typeface="Arial" charset="0"/>
              </a:defRPr>
            </a:lvl1pPr>
            <a:lvl2pPr eaLnBrk="0" hangingPunct="0">
              <a:tabLst>
                <a:tab pos="449263" algn="l"/>
                <a:tab pos="898525" algn="l"/>
                <a:tab pos="1347788" algn="l"/>
                <a:tab pos="1797050" algn="l"/>
                <a:tab pos="2246313" algn="l"/>
                <a:tab pos="2695575" algn="l"/>
              </a:tabLst>
              <a:defRPr>
                <a:solidFill>
                  <a:schemeClr val="bg1"/>
                </a:solidFill>
                <a:latin typeface="Calibri" pitchFamily="34" charset="0"/>
                <a:cs typeface="Arial" charset="0"/>
              </a:defRPr>
            </a:lvl2pPr>
            <a:lvl3pPr eaLnBrk="0" hangingPunct="0">
              <a:tabLst>
                <a:tab pos="449263" algn="l"/>
                <a:tab pos="898525" algn="l"/>
                <a:tab pos="1347788" algn="l"/>
                <a:tab pos="1797050" algn="l"/>
                <a:tab pos="2246313" algn="l"/>
                <a:tab pos="2695575" algn="l"/>
              </a:tabLst>
              <a:defRPr>
                <a:solidFill>
                  <a:schemeClr val="bg1"/>
                </a:solidFill>
                <a:latin typeface="Calibri" pitchFamily="34" charset="0"/>
                <a:cs typeface="Arial" charset="0"/>
              </a:defRPr>
            </a:lvl3pPr>
            <a:lvl4pPr eaLnBrk="0" hangingPunct="0">
              <a:tabLst>
                <a:tab pos="449263" algn="l"/>
                <a:tab pos="898525" algn="l"/>
                <a:tab pos="1347788" algn="l"/>
                <a:tab pos="1797050" algn="l"/>
                <a:tab pos="2246313" algn="l"/>
                <a:tab pos="2695575" algn="l"/>
              </a:tabLst>
              <a:defRPr>
                <a:solidFill>
                  <a:schemeClr val="bg1"/>
                </a:solidFill>
                <a:latin typeface="Calibri" pitchFamily="34" charset="0"/>
                <a:cs typeface="Arial" charset="0"/>
              </a:defRPr>
            </a:lvl4pPr>
            <a:lvl5pPr eaLnBrk="0" hangingPunct="0">
              <a:tabLst>
                <a:tab pos="449263" algn="l"/>
                <a:tab pos="898525" algn="l"/>
                <a:tab pos="1347788" algn="l"/>
                <a:tab pos="1797050" algn="l"/>
                <a:tab pos="2246313" algn="l"/>
                <a:tab pos="2695575" algn="l"/>
              </a:tabLst>
              <a:defRPr>
                <a:solidFill>
                  <a:schemeClr val="bg1"/>
                </a:solidFill>
                <a:latin typeface="Calibri" pitchFamily="34" charset="0"/>
                <a:cs typeface="Arial"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449263" algn="l"/>
                <a:tab pos="898525" algn="l"/>
                <a:tab pos="1347788" algn="l"/>
                <a:tab pos="1797050" algn="l"/>
                <a:tab pos="2246313" algn="l"/>
                <a:tab pos="2695575" algn="l"/>
              </a:tabLst>
              <a:defRPr>
                <a:solidFill>
                  <a:schemeClr val="bg1"/>
                </a:solidFill>
                <a:latin typeface="Calibri" pitchFamily="34" charset="0"/>
                <a:cs typeface="Arial"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449263" algn="l"/>
                <a:tab pos="898525" algn="l"/>
                <a:tab pos="1347788" algn="l"/>
                <a:tab pos="1797050" algn="l"/>
                <a:tab pos="2246313" algn="l"/>
                <a:tab pos="2695575" algn="l"/>
              </a:tabLst>
              <a:defRPr>
                <a:solidFill>
                  <a:schemeClr val="bg1"/>
                </a:solidFill>
                <a:latin typeface="Calibri" pitchFamily="34" charset="0"/>
                <a:cs typeface="Arial"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449263" algn="l"/>
                <a:tab pos="898525" algn="l"/>
                <a:tab pos="1347788" algn="l"/>
                <a:tab pos="1797050" algn="l"/>
                <a:tab pos="2246313" algn="l"/>
                <a:tab pos="2695575" algn="l"/>
              </a:tabLst>
              <a:defRPr>
                <a:solidFill>
                  <a:schemeClr val="bg1"/>
                </a:solidFill>
                <a:latin typeface="Calibri" pitchFamily="34" charset="0"/>
                <a:cs typeface="Arial"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449263" algn="l"/>
                <a:tab pos="898525" algn="l"/>
                <a:tab pos="1347788" algn="l"/>
                <a:tab pos="1797050" algn="l"/>
                <a:tab pos="2246313" algn="l"/>
                <a:tab pos="2695575" algn="l"/>
              </a:tabLst>
              <a:defRPr>
                <a:solidFill>
                  <a:schemeClr val="bg1"/>
                </a:solidFill>
                <a:latin typeface="Calibri" pitchFamily="34" charset="0"/>
                <a:cs typeface="Arial" charset="0"/>
              </a:defRPr>
            </a:lvl9pPr>
          </a:lstStyle>
          <a:p>
            <a:pPr eaLnBrk="1" hangingPunct="1">
              <a:buFont typeface="Wingdings" pitchFamily="2" charset="2"/>
              <a:buNone/>
            </a:pPr>
            <a:fld id="{26593F60-464D-4C45-B659-987CEA150355}" type="slidenum">
              <a:rPr lang="ru-RU" smtClean="0">
                <a:solidFill>
                  <a:srgbClr val="000000"/>
                </a:solidFill>
                <a:latin typeface="Times New Roman" pitchFamily="18" charset="0"/>
                <a:cs typeface="Segoe UI" charset="0"/>
              </a:rPr>
              <a:pPr eaLnBrk="1" hangingPunct="1">
                <a:buFont typeface="Wingdings" pitchFamily="2" charset="2"/>
                <a:buNone/>
              </a:pPr>
              <a:t>32</a:t>
            </a:fld>
            <a:endParaRPr lang="ru-RU" smtClean="0">
              <a:solidFill>
                <a:srgbClr val="000000"/>
              </a:solidFill>
              <a:latin typeface="Times New Roman" pitchFamily="18" charset="0"/>
              <a:cs typeface="Segoe UI" charset="0"/>
            </a:endParaRPr>
          </a:p>
        </p:txBody>
      </p:sp>
      <p:sp>
        <p:nvSpPr>
          <p:cNvPr id="66563" name="Rectangle 1"/>
          <p:cNvSpPr>
            <a:spLocks noGrp="1" noRot="1" noChangeAspect="1" noChangeArrowheads="1" noTextEdit="1"/>
          </p:cNvSpPr>
          <p:nvPr>
            <p:ph type="sldImg"/>
          </p:nvPr>
        </p:nvSpPr>
        <p:spPr>
          <a:xfrm>
            <a:off x="1143000" y="685800"/>
            <a:ext cx="4573588" cy="3430588"/>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6564" name="Rectangle 2"/>
          <p:cNvSpPr>
            <a:spLocks noGrp="1" noChangeArrowheads="1"/>
          </p:cNvSpPr>
          <p:nvPr>
            <p:ph type="body" idx="1"/>
          </p:nvPr>
        </p:nvSpPr>
        <p:spPr>
          <a:xfrm>
            <a:off x="685640" y="4345533"/>
            <a:ext cx="5488322" cy="4114653"/>
          </a:xfrm>
          <a:noFill/>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smtClean="0">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0178" name="Rectangle 7"/>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marL="215900" indent="-215900" eaLnBrk="0" hangingPunct="0">
              <a:tabLst>
                <a:tab pos="449263" algn="l"/>
                <a:tab pos="898525" algn="l"/>
                <a:tab pos="1347788" algn="l"/>
                <a:tab pos="1797050" algn="l"/>
                <a:tab pos="2246313" algn="l"/>
                <a:tab pos="2695575" algn="l"/>
              </a:tabLst>
              <a:defRPr>
                <a:solidFill>
                  <a:schemeClr val="bg1"/>
                </a:solidFill>
                <a:latin typeface="Calibri" pitchFamily="34" charset="0"/>
                <a:cs typeface="Arial" charset="0"/>
              </a:defRPr>
            </a:lvl1pPr>
            <a:lvl2pPr eaLnBrk="0" hangingPunct="0">
              <a:tabLst>
                <a:tab pos="449263" algn="l"/>
                <a:tab pos="898525" algn="l"/>
                <a:tab pos="1347788" algn="l"/>
                <a:tab pos="1797050" algn="l"/>
                <a:tab pos="2246313" algn="l"/>
                <a:tab pos="2695575" algn="l"/>
              </a:tabLst>
              <a:defRPr>
                <a:solidFill>
                  <a:schemeClr val="bg1"/>
                </a:solidFill>
                <a:latin typeface="Calibri" pitchFamily="34" charset="0"/>
                <a:cs typeface="Arial" charset="0"/>
              </a:defRPr>
            </a:lvl2pPr>
            <a:lvl3pPr eaLnBrk="0" hangingPunct="0">
              <a:tabLst>
                <a:tab pos="449263" algn="l"/>
                <a:tab pos="898525" algn="l"/>
                <a:tab pos="1347788" algn="l"/>
                <a:tab pos="1797050" algn="l"/>
                <a:tab pos="2246313" algn="l"/>
                <a:tab pos="2695575" algn="l"/>
              </a:tabLst>
              <a:defRPr>
                <a:solidFill>
                  <a:schemeClr val="bg1"/>
                </a:solidFill>
                <a:latin typeface="Calibri" pitchFamily="34" charset="0"/>
                <a:cs typeface="Arial" charset="0"/>
              </a:defRPr>
            </a:lvl3pPr>
            <a:lvl4pPr eaLnBrk="0" hangingPunct="0">
              <a:tabLst>
                <a:tab pos="449263" algn="l"/>
                <a:tab pos="898525" algn="l"/>
                <a:tab pos="1347788" algn="l"/>
                <a:tab pos="1797050" algn="l"/>
                <a:tab pos="2246313" algn="l"/>
                <a:tab pos="2695575" algn="l"/>
              </a:tabLst>
              <a:defRPr>
                <a:solidFill>
                  <a:schemeClr val="bg1"/>
                </a:solidFill>
                <a:latin typeface="Calibri" pitchFamily="34" charset="0"/>
                <a:cs typeface="Arial" charset="0"/>
              </a:defRPr>
            </a:lvl4pPr>
            <a:lvl5pPr eaLnBrk="0" hangingPunct="0">
              <a:tabLst>
                <a:tab pos="449263" algn="l"/>
                <a:tab pos="898525" algn="l"/>
                <a:tab pos="1347788" algn="l"/>
                <a:tab pos="1797050" algn="l"/>
                <a:tab pos="2246313" algn="l"/>
                <a:tab pos="2695575" algn="l"/>
              </a:tabLst>
              <a:defRPr>
                <a:solidFill>
                  <a:schemeClr val="bg1"/>
                </a:solidFill>
                <a:latin typeface="Calibri" pitchFamily="34" charset="0"/>
                <a:cs typeface="Arial"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449263" algn="l"/>
                <a:tab pos="898525" algn="l"/>
                <a:tab pos="1347788" algn="l"/>
                <a:tab pos="1797050" algn="l"/>
                <a:tab pos="2246313" algn="l"/>
                <a:tab pos="2695575" algn="l"/>
              </a:tabLst>
              <a:defRPr>
                <a:solidFill>
                  <a:schemeClr val="bg1"/>
                </a:solidFill>
                <a:latin typeface="Calibri" pitchFamily="34" charset="0"/>
                <a:cs typeface="Arial"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449263" algn="l"/>
                <a:tab pos="898525" algn="l"/>
                <a:tab pos="1347788" algn="l"/>
                <a:tab pos="1797050" algn="l"/>
                <a:tab pos="2246313" algn="l"/>
                <a:tab pos="2695575" algn="l"/>
              </a:tabLst>
              <a:defRPr>
                <a:solidFill>
                  <a:schemeClr val="bg1"/>
                </a:solidFill>
                <a:latin typeface="Calibri" pitchFamily="34" charset="0"/>
                <a:cs typeface="Arial"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449263" algn="l"/>
                <a:tab pos="898525" algn="l"/>
                <a:tab pos="1347788" algn="l"/>
                <a:tab pos="1797050" algn="l"/>
                <a:tab pos="2246313" algn="l"/>
                <a:tab pos="2695575" algn="l"/>
              </a:tabLst>
              <a:defRPr>
                <a:solidFill>
                  <a:schemeClr val="bg1"/>
                </a:solidFill>
                <a:latin typeface="Calibri" pitchFamily="34" charset="0"/>
                <a:cs typeface="Arial"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449263" algn="l"/>
                <a:tab pos="898525" algn="l"/>
                <a:tab pos="1347788" algn="l"/>
                <a:tab pos="1797050" algn="l"/>
                <a:tab pos="2246313" algn="l"/>
                <a:tab pos="2695575" algn="l"/>
              </a:tabLst>
              <a:defRPr>
                <a:solidFill>
                  <a:schemeClr val="bg1"/>
                </a:solidFill>
                <a:latin typeface="Calibri" pitchFamily="34" charset="0"/>
                <a:cs typeface="Arial" charset="0"/>
              </a:defRPr>
            </a:lvl9pPr>
          </a:lstStyle>
          <a:p>
            <a:pPr eaLnBrk="1" hangingPunct="1">
              <a:buFont typeface="Wingdings" pitchFamily="2" charset="2"/>
              <a:buNone/>
            </a:pPr>
            <a:fld id="{8051C23B-2E9A-4D2F-8BCC-DD6AA824FCCE}" type="slidenum">
              <a:rPr lang="ru-RU" smtClean="0">
                <a:solidFill>
                  <a:srgbClr val="000000"/>
                </a:solidFill>
                <a:latin typeface="Times New Roman" pitchFamily="18" charset="0"/>
                <a:cs typeface="Segoe UI" charset="0"/>
              </a:rPr>
              <a:pPr eaLnBrk="1" hangingPunct="1">
                <a:buFont typeface="Wingdings" pitchFamily="2" charset="2"/>
                <a:buNone/>
              </a:pPr>
              <a:t>15</a:t>
            </a:fld>
            <a:endParaRPr lang="ru-RU" smtClean="0">
              <a:solidFill>
                <a:srgbClr val="000000"/>
              </a:solidFill>
              <a:latin typeface="Times New Roman" pitchFamily="18" charset="0"/>
              <a:cs typeface="Segoe UI" charset="0"/>
            </a:endParaRPr>
          </a:p>
        </p:txBody>
      </p:sp>
      <p:sp>
        <p:nvSpPr>
          <p:cNvPr id="50179" name="Text Box 1"/>
          <p:cNvSpPr txBox="1">
            <a:spLocks noChangeArrowheads="1"/>
          </p:cNvSpPr>
          <p:nvPr/>
        </p:nvSpPr>
        <p:spPr bwMode="auto">
          <a:xfrm>
            <a:off x="3884758" y="8686653"/>
            <a:ext cx="2973242" cy="45734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4" charset="0"/>
                <a:cs typeface="Arial"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4" charset="0"/>
                <a:cs typeface="Arial"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4" charset="0"/>
                <a:cs typeface="Arial"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4" charset="0"/>
                <a:cs typeface="Arial"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4" charset="0"/>
                <a:cs typeface="Arial"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4" charset="0"/>
                <a:cs typeface="Arial"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4" charset="0"/>
                <a:cs typeface="Arial"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4" charset="0"/>
                <a:cs typeface="Arial"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4" charset="0"/>
                <a:cs typeface="Arial" charset="0"/>
              </a:defRPr>
            </a:lvl9pPr>
          </a:lstStyle>
          <a:p>
            <a:pPr algn="r" eaLnBrk="1" hangingPunct="1">
              <a:buClrTx/>
              <a:buFontTx/>
              <a:buNone/>
            </a:pPr>
            <a:fld id="{75BC9693-5893-48B2-BD9C-77E8AA9546A8}" type="slidenum">
              <a:rPr lang="en-GB" sz="1200">
                <a:solidFill>
                  <a:srgbClr val="000000"/>
                </a:solidFill>
                <a:latin typeface="Arial" charset="0"/>
                <a:cs typeface="Arial Unicode MS" pitchFamily="32" charset="0"/>
              </a:rPr>
              <a:pPr algn="r" eaLnBrk="1" hangingPunct="1">
                <a:buClrTx/>
                <a:buFontTx/>
                <a:buNone/>
              </a:pPr>
              <a:t>15</a:t>
            </a:fld>
            <a:endParaRPr lang="en-GB" sz="1200">
              <a:solidFill>
                <a:srgbClr val="000000"/>
              </a:solidFill>
              <a:latin typeface="Arial" charset="0"/>
              <a:cs typeface="Arial Unicode MS" pitchFamily="32" charset="0"/>
            </a:endParaRPr>
          </a:p>
        </p:txBody>
      </p:sp>
      <p:sp>
        <p:nvSpPr>
          <p:cNvPr id="50180" name="Text Box 2"/>
          <p:cNvSpPr txBox="1">
            <a:spLocks noChangeArrowheads="1"/>
          </p:cNvSpPr>
          <p:nvPr/>
        </p:nvSpPr>
        <p:spPr bwMode="auto">
          <a:xfrm>
            <a:off x="3884759" y="8685182"/>
            <a:ext cx="2929988" cy="4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4" charset="0"/>
                <a:cs typeface="Arial"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4" charset="0"/>
                <a:cs typeface="Arial"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4" charset="0"/>
                <a:cs typeface="Arial"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4" charset="0"/>
                <a:cs typeface="Arial"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4" charset="0"/>
                <a:cs typeface="Arial"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4" charset="0"/>
                <a:cs typeface="Arial"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4" charset="0"/>
                <a:cs typeface="Arial"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4" charset="0"/>
                <a:cs typeface="Arial"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4" charset="0"/>
                <a:cs typeface="Arial" charset="0"/>
              </a:defRPr>
            </a:lvl9pPr>
          </a:lstStyle>
          <a:p>
            <a:pPr algn="r" eaLnBrk="1" hangingPunct="1">
              <a:buClrTx/>
              <a:buFontTx/>
              <a:buNone/>
            </a:pPr>
            <a:fld id="{BC825DC5-206F-4BC7-84B7-D896AF0EAAFC}" type="slidenum">
              <a:rPr lang="en-GB" sz="1200">
                <a:solidFill>
                  <a:srgbClr val="000000"/>
                </a:solidFill>
                <a:latin typeface="Arial" charset="0"/>
                <a:cs typeface="Arial Unicode MS" pitchFamily="32" charset="0"/>
              </a:rPr>
              <a:pPr algn="r" eaLnBrk="1" hangingPunct="1">
                <a:buClrTx/>
                <a:buFontTx/>
                <a:buNone/>
              </a:pPr>
              <a:t>15</a:t>
            </a:fld>
            <a:endParaRPr lang="en-GB" sz="1200">
              <a:solidFill>
                <a:srgbClr val="000000"/>
              </a:solidFill>
              <a:latin typeface="Arial" charset="0"/>
              <a:cs typeface="Arial Unicode MS" pitchFamily="32" charset="0"/>
            </a:endParaRPr>
          </a:p>
        </p:txBody>
      </p:sp>
      <p:sp>
        <p:nvSpPr>
          <p:cNvPr id="50181" name="Text Box 3"/>
          <p:cNvSpPr txBox="1">
            <a:spLocks noChangeArrowheads="1"/>
          </p:cNvSpPr>
          <p:nvPr/>
        </p:nvSpPr>
        <p:spPr bwMode="auto">
          <a:xfrm>
            <a:off x="3884758" y="8685183"/>
            <a:ext cx="2933192" cy="4220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4" charset="0"/>
                <a:cs typeface="Arial"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4" charset="0"/>
                <a:cs typeface="Arial"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4" charset="0"/>
                <a:cs typeface="Arial"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4" charset="0"/>
                <a:cs typeface="Arial"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4" charset="0"/>
                <a:cs typeface="Arial"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4" charset="0"/>
                <a:cs typeface="Arial"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4" charset="0"/>
                <a:cs typeface="Arial"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4" charset="0"/>
                <a:cs typeface="Arial"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4" charset="0"/>
                <a:cs typeface="Arial" charset="0"/>
              </a:defRPr>
            </a:lvl9pPr>
          </a:lstStyle>
          <a:p>
            <a:pPr algn="r" eaLnBrk="1" hangingPunct="1">
              <a:buClrTx/>
              <a:buFontTx/>
              <a:buNone/>
            </a:pPr>
            <a:fld id="{0B85EAE3-AE03-4B0B-BAAC-B32BD7D700A0}" type="slidenum">
              <a:rPr lang="en-GB" sz="1200">
                <a:solidFill>
                  <a:srgbClr val="000000"/>
                </a:solidFill>
                <a:latin typeface="Arial" charset="0"/>
                <a:cs typeface="Arial Unicode MS" pitchFamily="32" charset="0"/>
              </a:rPr>
              <a:pPr algn="r" eaLnBrk="1" hangingPunct="1">
                <a:buClrTx/>
                <a:buFontTx/>
                <a:buNone/>
              </a:pPr>
              <a:t>15</a:t>
            </a:fld>
            <a:endParaRPr lang="en-GB" sz="1200">
              <a:solidFill>
                <a:srgbClr val="000000"/>
              </a:solidFill>
              <a:latin typeface="Arial" charset="0"/>
              <a:cs typeface="Arial Unicode MS" pitchFamily="32" charset="0"/>
            </a:endParaRPr>
          </a:p>
        </p:txBody>
      </p:sp>
      <p:sp>
        <p:nvSpPr>
          <p:cNvPr id="50182" name="Text Box 4"/>
          <p:cNvSpPr txBox="1">
            <a:spLocks noChangeArrowheads="1"/>
          </p:cNvSpPr>
          <p:nvPr/>
        </p:nvSpPr>
        <p:spPr bwMode="auto">
          <a:xfrm>
            <a:off x="3884759" y="8685182"/>
            <a:ext cx="2934794" cy="4235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4" charset="0"/>
                <a:cs typeface="Arial"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4" charset="0"/>
                <a:cs typeface="Arial"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4" charset="0"/>
                <a:cs typeface="Arial"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4" charset="0"/>
                <a:cs typeface="Arial"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4" charset="0"/>
                <a:cs typeface="Arial"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4" charset="0"/>
                <a:cs typeface="Arial"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4" charset="0"/>
                <a:cs typeface="Arial"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4" charset="0"/>
                <a:cs typeface="Arial"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4" charset="0"/>
                <a:cs typeface="Arial" charset="0"/>
              </a:defRPr>
            </a:lvl9pPr>
          </a:lstStyle>
          <a:p>
            <a:pPr algn="r" eaLnBrk="1" hangingPunct="1">
              <a:buClrTx/>
              <a:buFontTx/>
              <a:buNone/>
            </a:pPr>
            <a:fld id="{D3E05D25-828D-44A4-8243-876C58B72FF8}" type="slidenum">
              <a:rPr lang="en-GB" sz="1200">
                <a:solidFill>
                  <a:srgbClr val="000000"/>
                </a:solidFill>
                <a:latin typeface="Arial" charset="0"/>
                <a:cs typeface="Arial Unicode MS" pitchFamily="32" charset="0"/>
              </a:rPr>
              <a:pPr algn="r" eaLnBrk="1" hangingPunct="1">
                <a:buClrTx/>
                <a:buFontTx/>
                <a:buNone/>
              </a:pPr>
              <a:t>15</a:t>
            </a:fld>
            <a:endParaRPr lang="en-GB" sz="1200">
              <a:solidFill>
                <a:srgbClr val="000000"/>
              </a:solidFill>
              <a:latin typeface="Arial" charset="0"/>
              <a:cs typeface="Arial Unicode MS" pitchFamily="32" charset="0"/>
            </a:endParaRPr>
          </a:p>
        </p:txBody>
      </p:sp>
      <p:sp>
        <p:nvSpPr>
          <p:cNvPr id="50183" name="Text Box 5"/>
          <p:cNvSpPr txBox="1">
            <a:spLocks noChangeArrowheads="1"/>
          </p:cNvSpPr>
          <p:nvPr/>
        </p:nvSpPr>
        <p:spPr bwMode="auto">
          <a:xfrm>
            <a:off x="3884758" y="8685183"/>
            <a:ext cx="2939600" cy="4279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4" charset="0"/>
                <a:cs typeface="Arial"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4" charset="0"/>
                <a:cs typeface="Arial"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4" charset="0"/>
                <a:cs typeface="Arial"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4" charset="0"/>
                <a:cs typeface="Arial"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4" charset="0"/>
                <a:cs typeface="Arial"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4" charset="0"/>
                <a:cs typeface="Arial"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4" charset="0"/>
                <a:cs typeface="Arial"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4" charset="0"/>
                <a:cs typeface="Arial"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4" charset="0"/>
                <a:cs typeface="Arial" charset="0"/>
              </a:defRPr>
            </a:lvl9pPr>
          </a:lstStyle>
          <a:p>
            <a:pPr algn="r" eaLnBrk="1" hangingPunct="1">
              <a:buClrTx/>
              <a:buFontTx/>
              <a:buNone/>
            </a:pPr>
            <a:fld id="{2EC19F21-0D22-47A4-845E-738475765A40}" type="slidenum">
              <a:rPr lang="en-GB" sz="1200">
                <a:solidFill>
                  <a:srgbClr val="000000"/>
                </a:solidFill>
                <a:latin typeface="Arial" charset="0"/>
                <a:cs typeface="Arial Unicode MS" pitchFamily="32" charset="0"/>
              </a:rPr>
              <a:pPr algn="r" eaLnBrk="1" hangingPunct="1">
                <a:buClrTx/>
                <a:buFontTx/>
                <a:buNone/>
              </a:pPr>
              <a:t>15</a:t>
            </a:fld>
            <a:endParaRPr lang="en-GB" sz="1200">
              <a:solidFill>
                <a:srgbClr val="000000"/>
              </a:solidFill>
              <a:latin typeface="Arial" charset="0"/>
              <a:cs typeface="Arial Unicode MS" pitchFamily="32" charset="0"/>
            </a:endParaRPr>
          </a:p>
        </p:txBody>
      </p:sp>
      <p:sp>
        <p:nvSpPr>
          <p:cNvPr id="50184" name="Text Box 6"/>
          <p:cNvSpPr txBox="1">
            <a:spLocks noChangeArrowheads="1"/>
          </p:cNvSpPr>
          <p:nvPr/>
        </p:nvSpPr>
        <p:spPr bwMode="auto">
          <a:xfrm>
            <a:off x="3884759" y="8685183"/>
            <a:ext cx="2942804" cy="4308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4" charset="0"/>
                <a:cs typeface="Arial"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4" charset="0"/>
                <a:cs typeface="Arial"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4" charset="0"/>
                <a:cs typeface="Arial"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4" charset="0"/>
                <a:cs typeface="Arial"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4" charset="0"/>
                <a:cs typeface="Arial"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4" charset="0"/>
                <a:cs typeface="Arial"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4" charset="0"/>
                <a:cs typeface="Arial"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4" charset="0"/>
                <a:cs typeface="Arial"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4" charset="0"/>
                <a:cs typeface="Arial" charset="0"/>
              </a:defRPr>
            </a:lvl9pPr>
          </a:lstStyle>
          <a:p>
            <a:pPr algn="r" eaLnBrk="1" hangingPunct="1">
              <a:buClrTx/>
              <a:buFontTx/>
              <a:buNone/>
            </a:pPr>
            <a:fld id="{03918DC1-311B-434C-AEAB-2F25036417F5}" type="slidenum">
              <a:rPr lang="en-GB" sz="1200">
                <a:solidFill>
                  <a:srgbClr val="000000"/>
                </a:solidFill>
                <a:latin typeface="Arial" charset="0"/>
                <a:cs typeface="Arial Unicode MS" pitchFamily="32" charset="0"/>
              </a:rPr>
              <a:pPr algn="r" eaLnBrk="1" hangingPunct="1">
                <a:buClrTx/>
                <a:buFontTx/>
                <a:buNone/>
              </a:pPr>
              <a:t>15</a:t>
            </a:fld>
            <a:endParaRPr lang="en-GB" sz="1200">
              <a:solidFill>
                <a:srgbClr val="000000"/>
              </a:solidFill>
              <a:latin typeface="Arial" charset="0"/>
              <a:cs typeface="Arial Unicode MS" pitchFamily="32" charset="0"/>
            </a:endParaRPr>
          </a:p>
        </p:txBody>
      </p:sp>
      <p:sp>
        <p:nvSpPr>
          <p:cNvPr id="50185" name="Text Box 7"/>
          <p:cNvSpPr txBox="1">
            <a:spLocks noChangeArrowheads="1"/>
          </p:cNvSpPr>
          <p:nvPr/>
        </p:nvSpPr>
        <p:spPr bwMode="auto">
          <a:xfrm>
            <a:off x="3884759" y="8685183"/>
            <a:ext cx="2944406" cy="43234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4" charset="0"/>
                <a:cs typeface="Arial"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4" charset="0"/>
                <a:cs typeface="Arial"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4" charset="0"/>
                <a:cs typeface="Arial"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4" charset="0"/>
                <a:cs typeface="Arial"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4" charset="0"/>
                <a:cs typeface="Arial"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4" charset="0"/>
                <a:cs typeface="Arial"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4" charset="0"/>
                <a:cs typeface="Arial"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4" charset="0"/>
                <a:cs typeface="Arial"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4" charset="0"/>
                <a:cs typeface="Arial" charset="0"/>
              </a:defRPr>
            </a:lvl9pPr>
          </a:lstStyle>
          <a:p>
            <a:pPr algn="r" eaLnBrk="1" hangingPunct="1">
              <a:buClrTx/>
              <a:buFontTx/>
              <a:buNone/>
            </a:pPr>
            <a:fld id="{6AB379B0-5AB1-4973-8454-A3DFD9C1EDDD}" type="slidenum">
              <a:rPr lang="en-GB" sz="1200">
                <a:solidFill>
                  <a:srgbClr val="000000"/>
                </a:solidFill>
                <a:latin typeface="Arial" charset="0"/>
                <a:cs typeface="Arial Unicode MS" pitchFamily="32" charset="0"/>
              </a:rPr>
              <a:pPr algn="r" eaLnBrk="1" hangingPunct="1">
                <a:buClrTx/>
                <a:buFontTx/>
                <a:buNone/>
              </a:pPr>
              <a:t>15</a:t>
            </a:fld>
            <a:endParaRPr lang="en-GB" sz="1200">
              <a:solidFill>
                <a:srgbClr val="000000"/>
              </a:solidFill>
              <a:latin typeface="Arial" charset="0"/>
              <a:cs typeface="Arial Unicode MS" pitchFamily="32" charset="0"/>
            </a:endParaRPr>
          </a:p>
        </p:txBody>
      </p:sp>
      <p:sp>
        <p:nvSpPr>
          <p:cNvPr id="50186" name="Text Box 8"/>
          <p:cNvSpPr txBox="1">
            <a:spLocks noChangeArrowheads="1"/>
          </p:cNvSpPr>
          <p:nvPr/>
        </p:nvSpPr>
        <p:spPr bwMode="auto">
          <a:xfrm>
            <a:off x="3884759" y="8685182"/>
            <a:ext cx="2947610" cy="4352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4" charset="0"/>
                <a:cs typeface="Arial"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4" charset="0"/>
                <a:cs typeface="Arial"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4" charset="0"/>
                <a:cs typeface="Arial"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4" charset="0"/>
                <a:cs typeface="Arial"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4" charset="0"/>
                <a:cs typeface="Arial"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4" charset="0"/>
                <a:cs typeface="Arial"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4" charset="0"/>
                <a:cs typeface="Arial"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4" charset="0"/>
                <a:cs typeface="Arial"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4" charset="0"/>
                <a:cs typeface="Arial" charset="0"/>
              </a:defRPr>
            </a:lvl9pPr>
          </a:lstStyle>
          <a:p>
            <a:pPr algn="r" eaLnBrk="1" hangingPunct="1">
              <a:buClrTx/>
              <a:buFontTx/>
              <a:buNone/>
            </a:pPr>
            <a:fld id="{6A78F021-B06C-400D-9D92-2698FF0564AE}" type="slidenum">
              <a:rPr lang="en-GB" sz="1200">
                <a:solidFill>
                  <a:srgbClr val="000000"/>
                </a:solidFill>
                <a:latin typeface="Arial" charset="0"/>
                <a:cs typeface="Arial Unicode MS" pitchFamily="32" charset="0"/>
              </a:rPr>
              <a:pPr algn="r" eaLnBrk="1" hangingPunct="1">
                <a:buClrTx/>
                <a:buFontTx/>
                <a:buNone/>
              </a:pPr>
              <a:t>15</a:t>
            </a:fld>
            <a:endParaRPr lang="en-GB" sz="1200">
              <a:solidFill>
                <a:srgbClr val="000000"/>
              </a:solidFill>
              <a:latin typeface="Arial" charset="0"/>
              <a:cs typeface="Arial Unicode MS" pitchFamily="32" charset="0"/>
            </a:endParaRPr>
          </a:p>
        </p:txBody>
      </p:sp>
      <p:sp>
        <p:nvSpPr>
          <p:cNvPr id="50187" name="Text Box 9"/>
          <p:cNvSpPr txBox="1">
            <a:spLocks noChangeArrowheads="1"/>
          </p:cNvSpPr>
          <p:nvPr/>
        </p:nvSpPr>
        <p:spPr bwMode="auto">
          <a:xfrm>
            <a:off x="3884758" y="8685183"/>
            <a:ext cx="2952416" cy="4397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4" charset="0"/>
                <a:cs typeface="Arial"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4" charset="0"/>
                <a:cs typeface="Arial"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4" charset="0"/>
                <a:cs typeface="Arial"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4" charset="0"/>
                <a:cs typeface="Arial"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4" charset="0"/>
                <a:cs typeface="Arial"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4" charset="0"/>
                <a:cs typeface="Arial"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4" charset="0"/>
                <a:cs typeface="Arial"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4" charset="0"/>
                <a:cs typeface="Arial"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4" charset="0"/>
                <a:cs typeface="Arial" charset="0"/>
              </a:defRPr>
            </a:lvl9pPr>
          </a:lstStyle>
          <a:p>
            <a:pPr algn="r" eaLnBrk="1" hangingPunct="1">
              <a:buClrTx/>
              <a:buFontTx/>
              <a:buNone/>
            </a:pPr>
            <a:fld id="{BFC55FEF-665D-4A71-84A7-9D139B9E71CF}" type="slidenum">
              <a:rPr lang="en-GB" sz="1200">
                <a:solidFill>
                  <a:srgbClr val="000000"/>
                </a:solidFill>
                <a:latin typeface="Arial" charset="0"/>
                <a:cs typeface="Arial Unicode MS" pitchFamily="32" charset="0"/>
              </a:rPr>
              <a:pPr algn="r" eaLnBrk="1" hangingPunct="1">
                <a:buClrTx/>
                <a:buFontTx/>
                <a:buNone/>
              </a:pPr>
              <a:t>15</a:t>
            </a:fld>
            <a:endParaRPr lang="en-GB" sz="1200">
              <a:solidFill>
                <a:srgbClr val="000000"/>
              </a:solidFill>
              <a:latin typeface="Arial" charset="0"/>
              <a:cs typeface="Arial Unicode MS" pitchFamily="32" charset="0"/>
            </a:endParaRPr>
          </a:p>
        </p:txBody>
      </p:sp>
      <p:sp>
        <p:nvSpPr>
          <p:cNvPr id="50188" name="Text Box 10"/>
          <p:cNvSpPr txBox="1">
            <a:spLocks noChangeArrowheads="1"/>
          </p:cNvSpPr>
          <p:nvPr/>
        </p:nvSpPr>
        <p:spPr bwMode="auto">
          <a:xfrm>
            <a:off x="3884759" y="8685182"/>
            <a:ext cx="2962027" cy="4485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4" charset="0"/>
                <a:cs typeface="Arial"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4" charset="0"/>
                <a:cs typeface="Arial"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4" charset="0"/>
                <a:cs typeface="Arial"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4" charset="0"/>
                <a:cs typeface="Arial"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4" charset="0"/>
                <a:cs typeface="Arial"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4" charset="0"/>
                <a:cs typeface="Arial"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4" charset="0"/>
                <a:cs typeface="Arial"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4" charset="0"/>
                <a:cs typeface="Arial"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4" charset="0"/>
                <a:cs typeface="Arial" charset="0"/>
              </a:defRPr>
            </a:lvl9pPr>
          </a:lstStyle>
          <a:p>
            <a:pPr algn="r" eaLnBrk="1" hangingPunct="1">
              <a:buClrTx/>
              <a:buFontTx/>
              <a:buNone/>
            </a:pPr>
            <a:fld id="{9B4C758B-2694-4CA8-AC05-89417074E21D}" type="slidenum">
              <a:rPr lang="en-GB" sz="1200">
                <a:solidFill>
                  <a:srgbClr val="000000"/>
                </a:solidFill>
                <a:latin typeface="Arial" charset="0"/>
                <a:cs typeface="Arial Unicode MS" pitchFamily="32" charset="0"/>
              </a:rPr>
              <a:pPr algn="r" eaLnBrk="1" hangingPunct="1">
                <a:buClrTx/>
                <a:buFontTx/>
                <a:buNone/>
              </a:pPr>
              <a:t>15</a:t>
            </a:fld>
            <a:endParaRPr lang="en-GB" sz="1200">
              <a:solidFill>
                <a:srgbClr val="000000"/>
              </a:solidFill>
              <a:latin typeface="Arial" charset="0"/>
              <a:cs typeface="Arial Unicode MS" pitchFamily="32" charset="0"/>
            </a:endParaRPr>
          </a:p>
        </p:txBody>
      </p:sp>
      <p:sp>
        <p:nvSpPr>
          <p:cNvPr id="50189" name="Text Box 11"/>
          <p:cNvSpPr txBox="1">
            <a:spLocks noChangeArrowheads="1"/>
          </p:cNvSpPr>
          <p:nvPr/>
        </p:nvSpPr>
        <p:spPr bwMode="auto">
          <a:xfrm>
            <a:off x="3884759" y="8685183"/>
            <a:ext cx="2968435" cy="4544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4" charset="0"/>
                <a:cs typeface="Arial"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4" charset="0"/>
                <a:cs typeface="Arial"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4" charset="0"/>
                <a:cs typeface="Arial"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4" charset="0"/>
                <a:cs typeface="Arial"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4" charset="0"/>
                <a:cs typeface="Arial"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4" charset="0"/>
                <a:cs typeface="Arial"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4" charset="0"/>
                <a:cs typeface="Arial"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4" charset="0"/>
                <a:cs typeface="Arial"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4" charset="0"/>
                <a:cs typeface="Arial" charset="0"/>
              </a:defRPr>
            </a:lvl9pPr>
          </a:lstStyle>
          <a:p>
            <a:pPr algn="r" eaLnBrk="1" hangingPunct="1">
              <a:buClrTx/>
              <a:buFontTx/>
              <a:buNone/>
            </a:pPr>
            <a:fld id="{52B9CBB3-45C8-4998-A0DE-7C6726BAEA13}" type="slidenum">
              <a:rPr lang="en-GB" sz="1200">
                <a:solidFill>
                  <a:srgbClr val="000000"/>
                </a:solidFill>
                <a:latin typeface="Arial" charset="0"/>
              </a:rPr>
              <a:pPr algn="r" eaLnBrk="1" hangingPunct="1">
                <a:buClrTx/>
                <a:buFontTx/>
                <a:buNone/>
              </a:pPr>
              <a:t>15</a:t>
            </a:fld>
            <a:endParaRPr lang="en-GB" sz="1200">
              <a:solidFill>
                <a:srgbClr val="000000"/>
              </a:solidFill>
              <a:latin typeface="Arial" charset="0"/>
            </a:endParaRPr>
          </a:p>
        </p:txBody>
      </p:sp>
      <p:sp>
        <p:nvSpPr>
          <p:cNvPr id="50190" name="Text Box 12"/>
          <p:cNvSpPr txBox="1">
            <a:spLocks noChangeArrowheads="1"/>
          </p:cNvSpPr>
          <p:nvPr/>
        </p:nvSpPr>
        <p:spPr bwMode="auto">
          <a:xfrm>
            <a:off x="3884758" y="8685183"/>
            <a:ext cx="2971639" cy="4573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4" charset="0"/>
                <a:cs typeface="Arial"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4" charset="0"/>
                <a:cs typeface="Arial"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4" charset="0"/>
                <a:cs typeface="Arial"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4" charset="0"/>
                <a:cs typeface="Arial"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4" charset="0"/>
                <a:cs typeface="Arial"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4" charset="0"/>
                <a:cs typeface="Arial"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4" charset="0"/>
                <a:cs typeface="Arial"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4" charset="0"/>
                <a:cs typeface="Arial"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4" charset="0"/>
                <a:cs typeface="Arial" charset="0"/>
              </a:defRPr>
            </a:lvl9pPr>
          </a:lstStyle>
          <a:p>
            <a:pPr algn="r" eaLnBrk="1" hangingPunct="1">
              <a:buClrTx/>
              <a:buFontTx/>
              <a:buNone/>
            </a:pPr>
            <a:fld id="{E265E67E-BE96-4B99-A4D0-73D90040943D}" type="slidenum">
              <a:rPr lang="en-GB" sz="1200">
                <a:solidFill>
                  <a:srgbClr val="000000"/>
                </a:solidFill>
                <a:latin typeface="Arial" charset="0"/>
              </a:rPr>
              <a:pPr algn="r" eaLnBrk="1" hangingPunct="1">
                <a:buClrTx/>
                <a:buFontTx/>
                <a:buNone/>
              </a:pPr>
              <a:t>15</a:t>
            </a:fld>
            <a:endParaRPr lang="en-GB" sz="1200">
              <a:solidFill>
                <a:srgbClr val="000000"/>
              </a:solidFill>
              <a:latin typeface="Arial" charset="0"/>
            </a:endParaRPr>
          </a:p>
        </p:txBody>
      </p:sp>
      <p:sp>
        <p:nvSpPr>
          <p:cNvPr id="50191" name="Text Box 13"/>
          <p:cNvSpPr txBox="1">
            <a:spLocks noChangeArrowheads="1"/>
          </p:cNvSpPr>
          <p:nvPr/>
        </p:nvSpPr>
        <p:spPr bwMode="auto">
          <a:xfrm>
            <a:off x="924333" y="685285"/>
            <a:ext cx="5009335" cy="3429368"/>
          </a:xfrm>
          <a:prstGeom prst="rect">
            <a:avLst/>
          </a:prstGeom>
          <a:solidFill>
            <a:srgbClr val="FFFFFF"/>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p>
        </p:txBody>
      </p:sp>
      <p:sp>
        <p:nvSpPr>
          <p:cNvPr id="50192" name="Text Box 14"/>
          <p:cNvSpPr txBox="1">
            <a:spLocks noChangeArrowheads="1"/>
          </p:cNvSpPr>
          <p:nvPr/>
        </p:nvSpPr>
        <p:spPr bwMode="auto">
          <a:xfrm>
            <a:off x="687242" y="4342592"/>
            <a:ext cx="5438661" cy="40764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02" name="Rectangle 7"/>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marL="215900" indent="-215900" eaLnBrk="0" hangingPunct="0">
              <a:tabLst>
                <a:tab pos="449263" algn="l"/>
                <a:tab pos="898525" algn="l"/>
                <a:tab pos="1347788" algn="l"/>
                <a:tab pos="1797050" algn="l"/>
                <a:tab pos="2246313" algn="l"/>
                <a:tab pos="2695575" algn="l"/>
              </a:tabLst>
              <a:defRPr>
                <a:solidFill>
                  <a:schemeClr val="bg1"/>
                </a:solidFill>
                <a:latin typeface="Calibri" pitchFamily="34" charset="0"/>
                <a:cs typeface="Arial" charset="0"/>
              </a:defRPr>
            </a:lvl1pPr>
            <a:lvl2pPr eaLnBrk="0" hangingPunct="0">
              <a:tabLst>
                <a:tab pos="449263" algn="l"/>
                <a:tab pos="898525" algn="l"/>
                <a:tab pos="1347788" algn="l"/>
                <a:tab pos="1797050" algn="l"/>
                <a:tab pos="2246313" algn="l"/>
                <a:tab pos="2695575" algn="l"/>
              </a:tabLst>
              <a:defRPr>
                <a:solidFill>
                  <a:schemeClr val="bg1"/>
                </a:solidFill>
                <a:latin typeface="Calibri" pitchFamily="34" charset="0"/>
                <a:cs typeface="Arial" charset="0"/>
              </a:defRPr>
            </a:lvl2pPr>
            <a:lvl3pPr eaLnBrk="0" hangingPunct="0">
              <a:tabLst>
                <a:tab pos="449263" algn="l"/>
                <a:tab pos="898525" algn="l"/>
                <a:tab pos="1347788" algn="l"/>
                <a:tab pos="1797050" algn="l"/>
                <a:tab pos="2246313" algn="l"/>
                <a:tab pos="2695575" algn="l"/>
              </a:tabLst>
              <a:defRPr>
                <a:solidFill>
                  <a:schemeClr val="bg1"/>
                </a:solidFill>
                <a:latin typeface="Calibri" pitchFamily="34" charset="0"/>
                <a:cs typeface="Arial" charset="0"/>
              </a:defRPr>
            </a:lvl3pPr>
            <a:lvl4pPr eaLnBrk="0" hangingPunct="0">
              <a:tabLst>
                <a:tab pos="449263" algn="l"/>
                <a:tab pos="898525" algn="l"/>
                <a:tab pos="1347788" algn="l"/>
                <a:tab pos="1797050" algn="l"/>
                <a:tab pos="2246313" algn="l"/>
                <a:tab pos="2695575" algn="l"/>
              </a:tabLst>
              <a:defRPr>
                <a:solidFill>
                  <a:schemeClr val="bg1"/>
                </a:solidFill>
                <a:latin typeface="Calibri" pitchFamily="34" charset="0"/>
                <a:cs typeface="Arial" charset="0"/>
              </a:defRPr>
            </a:lvl4pPr>
            <a:lvl5pPr eaLnBrk="0" hangingPunct="0">
              <a:tabLst>
                <a:tab pos="449263" algn="l"/>
                <a:tab pos="898525" algn="l"/>
                <a:tab pos="1347788" algn="l"/>
                <a:tab pos="1797050" algn="l"/>
                <a:tab pos="2246313" algn="l"/>
                <a:tab pos="2695575" algn="l"/>
              </a:tabLst>
              <a:defRPr>
                <a:solidFill>
                  <a:schemeClr val="bg1"/>
                </a:solidFill>
                <a:latin typeface="Calibri" pitchFamily="34" charset="0"/>
                <a:cs typeface="Arial"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449263" algn="l"/>
                <a:tab pos="898525" algn="l"/>
                <a:tab pos="1347788" algn="l"/>
                <a:tab pos="1797050" algn="l"/>
                <a:tab pos="2246313" algn="l"/>
                <a:tab pos="2695575" algn="l"/>
              </a:tabLst>
              <a:defRPr>
                <a:solidFill>
                  <a:schemeClr val="bg1"/>
                </a:solidFill>
                <a:latin typeface="Calibri" pitchFamily="34" charset="0"/>
                <a:cs typeface="Arial"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449263" algn="l"/>
                <a:tab pos="898525" algn="l"/>
                <a:tab pos="1347788" algn="l"/>
                <a:tab pos="1797050" algn="l"/>
                <a:tab pos="2246313" algn="l"/>
                <a:tab pos="2695575" algn="l"/>
              </a:tabLst>
              <a:defRPr>
                <a:solidFill>
                  <a:schemeClr val="bg1"/>
                </a:solidFill>
                <a:latin typeface="Calibri" pitchFamily="34" charset="0"/>
                <a:cs typeface="Arial"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449263" algn="l"/>
                <a:tab pos="898525" algn="l"/>
                <a:tab pos="1347788" algn="l"/>
                <a:tab pos="1797050" algn="l"/>
                <a:tab pos="2246313" algn="l"/>
                <a:tab pos="2695575" algn="l"/>
              </a:tabLst>
              <a:defRPr>
                <a:solidFill>
                  <a:schemeClr val="bg1"/>
                </a:solidFill>
                <a:latin typeface="Calibri" pitchFamily="34" charset="0"/>
                <a:cs typeface="Arial"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449263" algn="l"/>
                <a:tab pos="898525" algn="l"/>
                <a:tab pos="1347788" algn="l"/>
                <a:tab pos="1797050" algn="l"/>
                <a:tab pos="2246313" algn="l"/>
                <a:tab pos="2695575" algn="l"/>
              </a:tabLst>
              <a:defRPr>
                <a:solidFill>
                  <a:schemeClr val="bg1"/>
                </a:solidFill>
                <a:latin typeface="Calibri" pitchFamily="34" charset="0"/>
                <a:cs typeface="Arial" charset="0"/>
              </a:defRPr>
            </a:lvl9pPr>
          </a:lstStyle>
          <a:p>
            <a:pPr eaLnBrk="1" hangingPunct="1">
              <a:buFont typeface="Wingdings" pitchFamily="2" charset="2"/>
              <a:buNone/>
            </a:pPr>
            <a:fld id="{60CD0B8B-258E-4B0B-99F9-0237B6C95DDB}" type="slidenum">
              <a:rPr lang="ru-RU" smtClean="0">
                <a:solidFill>
                  <a:srgbClr val="000000"/>
                </a:solidFill>
                <a:latin typeface="Times New Roman" pitchFamily="18" charset="0"/>
                <a:cs typeface="Segoe UI" charset="0"/>
              </a:rPr>
              <a:pPr eaLnBrk="1" hangingPunct="1">
                <a:buFont typeface="Wingdings" pitchFamily="2" charset="2"/>
                <a:buNone/>
              </a:pPr>
              <a:t>16</a:t>
            </a:fld>
            <a:endParaRPr lang="ru-RU" smtClean="0">
              <a:solidFill>
                <a:srgbClr val="000000"/>
              </a:solidFill>
              <a:latin typeface="Times New Roman" pitchFamily="18" charset="0"/>
              <a:cs typeface="Segoe UI" charset="0"/>
            </a:endParaRPr>
          </a:p>
        </p:txBody>
      </p:sp>
      <p:sp>
        <p:nvSpPr>
          <p:cNvPr id="51203" name="Rectangle 1"/>
          <p:cNvSpPr>
            <a:spLocks noGrp="1" noRot="1" noChangeAspect="1" noChangeArrowheads="1" noTextEdit="1"/>
          </p:cNvSpPr>
          <p:nvPr>
            <p:ph type="sldImg"/>
          </p:nvPr>
        </p:nvSpPr>
        <p:spPr>
          <a:xfrm>
            <a:off x="1143000" y="685800"/>
            <a:ext cx="4573588" cy="3430588"/>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1204" name="Rectangle 2"/>
          <p:cNvSpPr>
            <a:spLocks noGrp="1" noChangeArrowheads="1"/>
          </p:cNvSpPr>
          <p:nvPr>
            <p:ph type="body" idx="1"/>
          </p:nvPr>
        </p:nvSpPr>
        <p:spPr>
          <a:xfrm>
            <a:off x="685640" y="4345533"/>
            <a:ext cx="5488322" cy="4114653"/>
          </a:xfrm>
          <a:noFill/>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smtClean="0">
              <a:latin typeface="Times New Roman"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2226" name="Rectangle 7"/>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marL="215900" indent="-215900" eaLnBrk="0" hangingPunct="0">
              <a:tabLst>
                <a:tab pos="449263" algn="l"/>
                <a:tab pos="898525" algn="l"/>
                <a:tab pos="1347788" algn="l"/>
                <a:tab pos="1797050" algn="l"/>
                <a:tab pos="2246313" algn="l"/>
                <a:tab pos="2695575" algn="l"/>
              </a:tabLst>
              <a:defRPr>
                <a:solidFill>
                  <a:schemeClr val="bg1"/>
                </a:solidFill>
                <a:latin typeface="Calibri" pitchFamily="34" charset="0"/>
                <a:cs typeface="Arial" charset="0"/>
              </a:defRPr>
            </a:lvl1pPr>
            <a:lvl2pPr eaLnBrk="0" hangingPunct="0">
              <a:tabLst>
                <a:tab pos="449263" algn="l"/>
                <a:tab pos="898525" algn="l"/>
                <a:tab pos="1347788" algn="l"/>
                <a:tab pos="1797050" algn="l"/>
                <a:tab pos="2246313" algn="l"/>
                <a:tab pos="2695575" algn="l"/>
              </a:tabLst>
              <a:defRPr>
                <a:solidFill>
                  <a:schemeClr val="bg1"/>
                </a:solidFill>
                <a:latin typeface="Calibri" pitchFamily="34" charset="0"/>
                <a:cs typeface="Arial" charset="0"/>
              </a:defRPr>
            </a:lvl2pPr>
            <a:lvl3pPr eaLnBrk="0" hangingPunct="0">
              <a:tabLst>
                <a:tab pos="449263" algn="l"/>
                <a:tab pos="898525" algn="l"/>
                <a:tab pos="1347788" algn="l"/>
                <a:tab pos="1797050" algn="l"/>
                <a:tab pos="2246313" algn="l"/>
                <a:tab pos="2695575" algn="l"/>
              </a:tabLst>
              <a:defRPr>
                <a:solidFill>
                  <a:schemeClr val="bg1"/>
                </a:solidFill>
                <a:latin typeface="Calibri" pitchFamily="34" charset="0"/>
                <a:cs typeface="Arial" charset="0"/>
              </a:defRPr>
            </a:lvl3pPr>
            <a:lvl4pPr eaLnBrk="0" hangingPunct="0">
              <a:tabLst>
                <a:tab pos="449263" algn="l"/>
                <a:tab pos="898525" algn="l"/>
                <a:tab pos="1347788" algn="l"/>
                <a:tab pos="1797050" algn="l"/>
                <a:tab pos="2246313" algn="l"/>
                <a:tab pos="2695575" algn="l"/>
              </a:tabLst>
              <a:defRPr>
                <a:solidFill>
                  <a:schemeClr val="bg1"/>
                </a:solidFill>
                <a:latin typeface="Calibri" pitchFamily="34" charset="0"/>
                <a:cs typeface="Arial" charset="0"/>
              </a:defRPr>
            </a:lvl4pPr>
            <a:lvl5pPr eaLnBrk="0" hangingPunct="0">
              <a:tabLst>
                <a:tab pos="449263" algn="l"/>
                <a:tab pos="898525" algn="l"/>
                <a:tab pos="1347788" algn="l"/>
                <a:tab pos="1797050" algn="l"/>
                <a:tab pos="2246313" algn="l"/>
                <a:tab pos="2695575" algn="l"/>
              </a:tabLst>
              <a:defRPr>
                <a:solidFill>
                  <a:schemeClr val="bg1"/>
                </a:solidFill>
                <a:latin typeface="Calibri" pitchFamily="34" charset="0"/>
                <a:cs typeface="Arial"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449263" algn="l"/>
                <a:tab pos="898525" algn="l"/>
                <a:tab pos="1347788" algn="l"/>
                <a:tab pos="1797050" algn="l"/>
                <a:tab pos="2246313" algn="l"/>
                <a:tab pos="2695575" algn="l"/>
              </a:tabLst>
              <a:defRPr>
                <a:solidFill>
                  <a:schemeClr val="bg1"/>
                </a:solidFill>
                <a:latin typeface="Calibri" pitchFamily="34" charset="0"/>
                <a:cs typeface="Arial"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449263" algn="l"/>
                <a:tab pos="898525" algn="l"/>
                <a:tab pos="1347788" algn="l"/>
                <a:tab pos="1797050" algn="l"/>
                <a:tab pos="2246313" algn="l"/>
                <a:tab pos="2695575" algn="l"/>
              </a:tabLst>
              <a:defRPr>
                <a:solidFill>
                  <a:schemeClr val="bg1"/>
                </a:solidFill>
                <a:latin typeface="Calibri" pitchFamily="34" charset="0"/>
                <a:cs typeface="Arial"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449263" algn="l"/>
                <a:tab pos="898525" algn="l"/>
                <a:tab pos="1347788" algn="l"/>
                <a:tab pos="1797050" algn="l"/>
                <a:tab pos="2246313" algn="l"/>
                <a:tab pos="2695575" algn="l"/>
              </a:tabLst>
              <a:defRPr>
                <a:solidFill>
                  <a:schemeClr val="bg1"/>
                </a:solidFill>
                <a:latin typeface="Calibri" pitchFamily="34" charset="0"/>
                <a:cs typeface="Arial"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449263" algn="l"/>
                <a:tab pos="898525" algn="l"/>
                <a:tab pos="1347788" algn="l"/>
                <a:tab pos="1797050" algn="l"/>
                <a:tab pos="2246313" algn="l"/>
                <a:tab pos="2695575" algn="l"/>
              </a:tabLst>
              <a:defRPr>
                <a:solidFill>
                  <a:schemeClr val="bg1"/>
                </a:solidFill>
                <a:latin typeface="Calibri" pitchFamily="34" charset="0"/>
                <a:cs typeface="Arial" charset="0"/>
              </a:defRPr>
            </a:lvl9pPr>
          </a:lstStyle>
          <a:p>
            <a:pPr eaLnBrk="1" hangingPunct="1">
              <a:buFont typeface="Wingdings" pitchFamily="2" charset="2"/>
              <a:buNone/>
            </a:pPr>
            <a:fld id="{24E91401-9E3E-40C2-85DC-32042140BE2F}" type="slidenum">
              <a:rPr lang="ru-RU" smtClean="0">
                <a:solidFill>
                  <a:srgbClr val="000000"/>
                </a:solidFill>
                <a:latin typeface="Times New Roman" pitchFamily="18" charset="0"/>
                <a:cs typeface="Segoe UI" charset="0"/>
              </a:rPr>
              <a:pPr eaLnBrk="1" hangingPunct="1">
                <a:buFont typeface="Wingdings" pitchFamily="2" charset="2"/>
                <a:buNone/>
              </a:pPr>
              <a:t>17</a:t>
            </a:fld>
            <a:endParaRPr lang="ru-RU" smtClean="0">
              <a:solidFill>
                <a:srgbClr val="000000"/>
              </a:solidFill>
              <a:latin typeface="Times New Roman" pitchFamily="18" charset="0"/>
              <a:cs typeface="Segoe UI" charset="0"/>
            </a:endParaRPr>
          </a:p>
        </p:txBody>
      </p:sp>
      <p:sp>
        <p:nvSpPr>
          <p:cNvPr id="52227" name="Rectangle 1"/>
          <p:cNvSpPr>
            <a:spLocks noGrp="1" noRot="1" noChangeAspect="1" noChangeArrowheads="1" noTextEdit="1"/>
          </p:cNvSpPr>
          <p:nvPr>
            <p:ph type="sldImg"/>
          </p:nvPr>
        </p:nvSpPr>
        <p:spPr>
          <a:xfrm>
            <a:off x="1143000" y="685800"/>
            <a:ext cx="4573588" cy="3430588"/>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2228" name="Rectangle 2"/>
          <p:cNvSpPr>
            <a:spLocks noGrp="1" noChangeArrowheads="1"/>
          </p:cNvSpPr>
          <p:nvPr>
            <p:ph type="body" idx="1"/>
          </p:nvPr>
        </p:nvSpPr>
        <p:spPr>
          <a:xfrm>
            <a:off x="685640" y="4345533"/>
            <a:ext cx="5488322" cy="4114653"/>
          </a:xfrm>
          <a:noFill/>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smtClean="0">
              <a:latin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3250" name="Rectangle 7"/>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marL="215900" indent="-215900" eaLnBrk="0" hangingPunct="0">
              <a:tabLst>
                <a:tab pos="449263" algn="l"/>
                <a:tab pos="898525" algn="l"/>
                <a:tab pos="1347788" algn="l"/>
                <a:tab pos="1797050" algn="l"/>
                <a:tab pos="2246313" algn="l"/>
                <a:tab pos="2695575" algn="l"/>
              </a:tabLst>
              <a:defRPr>
                <a:solidFill>
                  <a:schemeClr val="bg1"/>
                </a:solidFill>
                <a:latin typeface="Calibri" pitchFamily="34" charset="0"/>
                <a:cs typeface="Arial" charset="0"/>
              </a:defRPr>
            </a:lvl1pPr>
            <a:lvl2pPr eaLnBrk="0" hangingPunct="0">
              <a:tabLst>
                <a:tab pos="449263" algn="l"/>
                <a:tab pos="898525" algn="l"/>
                <a:tab pos="1347788" algn="l"/>
                <a:tab pos="1797050" algn="l"/>
                <a:tab pos="2246313" algn="l"/>
                <a:tab pos="2695575" algn="l"/>
              </a:tabLst>
              <a:defRPr>
                <a:solidFill>
                  <a:schemeClr val="bg1"/>
                </a:solidFill>
                <a:latin typeface="Calibri" pitchFamily="34" charset="0"/>
                <a:cs typeface="Arial" charset="0"/>
              </a:defRPr>
            </a:lvl2pPr>
            <a:lvl3pPr eaLnBrk="0" hangingPunct="0">
              <a:tabLst>
                <a:tab pos="449263" algn="l"/>
                <a:tab pos="898525" algn="l"/>
                <a:tab pos="1347788" algn="l"/>
                <a:tab pos="1797050" algn="l"/>
                <a:tab pos="2246313" algn="l"/>
                <a:tab pos="2695575" algn="l"/>
              </a:tabLst>
              <a:defRPr>
                <a:solidFill>
                  <a:schemeClr val="bg1"/>
                </a:solidFill>
                <a:latin typeface="Calibri" pitchFamily="34" charset="0"/>
                <a:cs typeface="Arial" charset="0"/>
              </a:defRPr>
            </a:lvl3pPr>
            <a:lvl4pPr eaLnBrk="0" hangingPunct="0">
              <a:tabLst>
                <a:tab pos="449263" algn="l"/>
                <a:tab pos="898525" algn="l"/>
                <a:tab pos="1347788" algn="l"/>
                <a:tab pos="1797050" algn="l"/>
                <a:tab pos="2246313" algn="l"/>
                <a:tab pos="2695575" algn="l"/>
              </a:tabLst>
              <a:defRPr>
                <a:solidFill>
                  <a:schemeClr val="bg1"/>
                </a:solidFill>
                <a:latin typeface="Calibri" pitchFamily="34" charset="0"/>
                <a:cs typeface="Arial" charset="0"/>
              </a:defRPr>
            </a:lvl4pPr>
            <a:lvl5pPr eaLnBrk="0" hangingPunct="0">
              <a:tabLst>
                <a:tab pos="449263" algn="l"/>
                <a:tab pos="898525" algn="l"/>
                <a:tab pos="1347788" algn="l"/>
                <a:tab pos="1797050" algn="l"/>
                <a:tab pos="2246313" algn="l"/>
                <a:tab pos="2695575" algn="l"/>
              </a:tabLst>
              <a:defRPr>
                <a:solidFill>
                  <a:schemeClr val="bg1"/>
                </a:solidFill>
                <a:latin typeface="Calibri" pitchFamily="34" charset="0"/>
                <a:cs typeface="Arial"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449263" algn="l"/>
                <a:tab pos="898525" algn="l"/>
                <a:tab pos="1347788" algn="l"/>
                <a:tab pos="1797050" algn="l"/>
                <a:tab pos="2246313" algn="l"/>
                <a:tab pos="2695575" algn="l"/>
              </a:tabLst>
              <a:defRPr>
                <a:solidFill>
                  <a:schemeClr val="bg1"/>
                </a:solidFill>
                <a:latin typeface="Calibri" pitchFamily="34" charset="0"/>
                <a:cs typeface="Arial"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449263" algn="l"/>
                <a:tab pos="898525" algn="l"/>
                <a:tab pos="1347788" algn="l"/>
                <a:tab pos="1797050" algn="l"/>
                <a:tab pos="2246313" algn="l"/>
                <a:tab pos="2695575" algn="l"/>
              </a:tabLst>
              <a:defRPr>
                <a:solidFill>
                  <a:schemeClr val="bg1"/>
                </a:solidFill>
                <a:latin typeface="Calibri" pitchFamily="34" charset="0"/>
                <a:cs typeface="Arial"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449263" algn="l"/>
                <a:tab pos="898525" algn="l"/>
                <a:tab pos="1347788" algn="l"/>
                <a:tab pos="1797050" algn="l"/>
                <a:tab pos="2246313" algn="l"/>
                <a:tab pos="2695575" algn="l"/>
              </a:tabLst>
              <a:defRPr>
                <a:solidFill>
                  <a:schemeClr val="bg1"/>
                </a:solidFill>
                <a:latin typeface="Calibri" pitchFamily="34" charset="0"/>
                <a:cs typeface="Arial"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449263" algn="l"/>
                <a:tab pos="898525" algn="l"/>
                <a:tab pos="1347788" algn="l"/>
                <a:tab pos="1797050" algn="l"/>
                <a:tab pos="2246313" algn="l"/>
                <a:tab pos="2695575" algn="l"/>
              </a:tabLst>
              <a:defRPr>
                <a:solidFill>
                  <a:schemeClr val="bg1"/>
                </a:solidFill>
                <a:latin typeface="Calibri" pitchFamily="34" charset="0"/>
                <a:cs typeface="Arial" charset="0"/>
              </a:defRPr>
            </a:lvl9pPr>
          </a:lstStyle>
          <a:p>
            <a:pPr eaLnBrk="1" hangingPunct="1">
              <a:buFont typeface="Wingdings" pitchFamily="2" charset="2"/>
              <a:buNone/>
            </a:pPr>
            <a:fld id="{0A5BF88E-AF97-42FC-80F3-17D3ADA5952A}" type="slidenum">
              <a:rPr lang="ru-RU" smtClean="0">
                <a:solidFill>
                  <a:srgbClr val="000000"/>
                </a:solidFill>
                <a:latin typeface="Times New Roman" pitchFamily="18" charset="0"/>
                <a:cs typeface="Segoe UI" charset="0"/>
              </a:rPr>
              <a:pPr eaLnBrk="1" hangingPunct="1">
                <a:buFont typeface="Wingdings" pitchFamily="2" charset="2"/>
                <a:buNone/>
              </a:pPr>
              <a:t>18</a:t>
            </a:fld>
            <a:endParaRPr lang="ru-RU" smtClean="0">
              <a:solidFill>
                <a:srgbClr val="000000"/>
              </a:solidFill>
              <a:latin typeface="Times New Roman" pitchFamily="18" charset="0"/>
              <a:cs typeface="Segoe UI" charset="0"/>
            </a:endParaRPr>
          </a:p>
        </p:txBody>
      </p:sp>
      <p:sp>
        <p:nvSpPr>
          <p:cNvPr id="53251" name="Rectangle 1"/>
          <p:cNvSpPr>
            <a:spLocks noGrp="1" noRot="1" noChangeAspect="1" noChangeArrowheads="1" noTextEdit="1"/>
          </p:cNvSpPr>
          <p:nvPr>
            <p:ph type="sldImg"/>
          </p:nvPr>
        </p:nvSpPr>
        <p:spPr>
          <a:xfrm>
            <a:off x="1143000" y="685800"/>
            <a:ext cx="4573588" cy="3430588"/>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3252" name="Rectangle 2"/>
          <p:cNvSpPr>
            <a:spLocks noGrp="1" noChangeArrowheads="1"/>
          </p:cNvSpPr>
          <p:nvPr>
            <p:ph type="body" idx="1"/>
          </p:nvPr>
        </p:nvSpPr>
        <p:spPr>
          <a:xfrm>
            <a:off x="685640" y="4345533"/>
            <a:ext cx="5488322" cy="4114653"/>
          </a:xfrm>
          <a:noFill/>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smtClean="0">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274" name="Rectangle 7"/>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marL="215900" indent="-215900" eaLnBrk="0" hangingPunct="0">
              <a:tabLst>
                <a:tab pos="449263" algn="l"/>
                <a:tab pos="898525" algn="l"/>
                <a:tab pos="1347788" algn="l"/>
                <a:tab pos="1797050" algn="l"/>
                <a:tab pos="2246313" algn="l"/>
                <a:tab pos="2695575" algn="l"/>
              </a:tabLst>
              <a:defRPr>
                <a:solidFill>
                  <a:schemeClr val="bg1"/>
                </a:solidFill>
                <a:latin typeface="Calibri" pitchFamily="34" charset="0"/>
                <a:cs typeface="Arial" charset="0"/>
              </a:defRPr>
            </a:lvl1pPr>
            <a:lvl2pPr eaLnBrk="0" hangingPunct="0">
              <a:tabLst>
                <a:tab pos="449263" algn="l"/>
                <a:tab pos="898525" algn="l"/>
                <a:tab pos="1347788" algn="l"/>
                <a:tab pos="1797050" algn="l"/>
                <a:tab pos="2246313" algn="l"/>
                <a:tab pos="2695575" algn="l"/>
              </a:tabLst>
              <a:defRPr>
                <a:solidFill>
                  <a:schemeClr val="bg1"/>
                </a:solidFill>
                <a:latin typeface="Calibri" pitchFamily="34" charset="0"/>
                <a:cs typeface="Arial" charset="0"/>
              </a:defRPr>
            </a:lvl2pPr>
            <a:lvl3pPr eaLnBrk="0" hangingPunct="0">
              <a:tabLst>
                <a:tab pos="449263" algn="l"/>
                <a:tab pos="898525" algn="l"/>
                <a:tab pos="1347788" algn="l"/>
                <a:tab pos="1797050" algn="l"/>
                <a:tab pos="2246313" algn="l"/>
                <a:tab pos="2695575" algn="l"/>
              </a:tabLst>
              <a:defRPr>
                <a:solidFill>
                  <a:schemeClr val="bg1"/>
                </a:solidFill>
                <a:latin typeface="Calibri" pitchFamily="34" charset="0"/>
                <a:cs typeface="Arial" charset="0"/>
              </a:defRPr>
            </a:lvl3pPr>
            <a:lvl4pPr eaLnBrk="0" hangingPunct="0">
              <a:tabLst>
                <a:tab pos="449263" algn="l"/>
                <a:tab pos="898525" algn="l"/>
                <a:tab pos="1347788" algn="l"/>
                <a:tab pos="1797050" algn="l"/>
                <a:tab pos="2246313" algn="l"/>
                <a:tab pos="2695575" algn="l"/>
              </a:tabLst>
              <a:defRPr>
                <a:solidFill>
                  <a:schemeClr val="bg1"/>
                </a:solidFill>
                <a:latin typeface="Calibri" pitchFamily="34" charset="0"/>
                <a:cs typeface="Arial" charset="0"/>
              </a:defRPr>
            </a:lvl4pPr>
            <a:lvl5pPr eaLnBrk="0" hangingPunct="0">
              <a:tabLst>
                <a:tab pos="449263" algn="l"/>
                <a:tab pos="898525" algn="l"/>
                <a:tab pos="1347788" algn="l"/>
                <a:tab pos="1797050" algn="l"/>
                <a:tab pos="2246313" algn="l"/>
                <a:tab pos="2695575" algn="l"/>
              </a:tabLst>
              <a:defRPr>
                <a:solidFill>
                  <a:schemeClr val="bg1"/>
                </a:solidFill>
                <a:latin typeface="Calibri" pitchFamily="34" charset="0"/>
                <a:cs typeface="Arial"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449263" algn="l"/>
                <a:tab pos="898525" algn="l"/>
                <a:tab pos="1347788" algn="l"/>
                <a:tab pos="1797050" algn="l"/>
                <a:tab pos="2246313" algn="l"/>
                <a:tab pos="2695575" algn="l"/>
              </a:tabLst>
              <a:defRPr>
                <a:solidFill>
                  <a:schemeClr val="bg1"/>
                </a:solidFill>
                <a:latin typeface="Calibri" pitchFamily="34" charset="0"/>
                <a:cs typeface="Arial"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449263" algn="l"/>
                <a:tab pos="898525" algn="l"/>
                <a:tab pos="1347788" algn="l"/>
                <a:tab pos="1797050" algn="l"/>
                <a:tab pos="2246313" algn="l"/>
                <a:tab pos="2695575" algn="l"/>
              </a:tabLst>
              <a:defRPr>
                <a:solidFill>
                  <a:schemeClr val="bg1"/>
                </a:solidFill>
                <a:latin typeface="Calibri" pitchFamily="34" charset="0"/>
                <a:cs typeface="Arial"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449263" algn="l"/>
                <a:tab pos="898525" algn="l"/>
                <a:tab pos="1347788" algn="l"/>
                <a:tab pos="1797050" algn="l"/>
                <a:tab pos="2246313" algn="l"/>
                <a:tab pos="2695575" algn="l"/>
              </a:tabLst>
              <a:defRPr>
                <a:solidFill>
                  <a:schemeClr val="bg1"/>
                </a:solidFill>
                <a:latin typeface="Calibri" pitchFamily="34" charset="0"/>
                <a:cs typeface="Arial"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449263" algn="l"/>
                <a:tab pos="898525" algn="l"/>
                <a:tab pos="1347788" algn="l"/>
                <a:tab pos="1797050" algn="l"/>
                <a:tab pos="2246313" algn="l"/>
                <a:tab pos="2695575" algn="l"/>
              </a:tabLst>
              <a:defRPr>
                <a:solidFill>
                  <a:schemeClr val="bg1"/>
                </a:solidFill>
                <a:latin typeface="Calibri" pitchFamily="34" charset="0"/>
                <a:cs typeface="Arial" charset="0"/>
              </a:defRPr>
            </a:lvl9pPr>
          </a:lstStyle>
          <a:p>
            <a:pPr eaLnBrk="1" hangingPunct="1">
              <a:buFont typeface="Wingdings" pitchFamily="2" charset="2"/>
              <a:buNone/>
            </a:pPr>
            <a:fld id="{FF9C18A5-8183-45D8-9204-F5F38A7FB751}" type="slidenum">
              <a:rPr lang="ru-RU" smtClean="0">
                <a:solidFill>
                  <a:srgbClr val="000000"/>
                </a:solidFill>
                <a:latin typeface="Times New Roman" pitchFamily="18" charset="0"/>
                <a:cs typeface="Segoe UI" charset="0"/>
              </a:rPr>
              <a:pPr eaLnBrk="1" hangingPunct="1">
                <a:buFont typeface="Wingdings" pitchFamily="2" charset="2"/>
                <a:buNone/>
              </a:pPr>
              <a:t>19</a:t>
            </a:fld>
            <a:endParaRPr lang="ru-RU" smtClean="0">
              <a:solidFill>
                <a:srgbClr val="000000"/>
              </a:solidFill>
              <a:latin typeface="Times New Roman" pitchFamily="18" charset="0"/>
              <a:cs typeface="Segoe UI" charset="0"/>
            </a:endParaRPr>
          </a:p>
        </p:txBody>
      </p:sp>
      <p:sp>
        <p:nvSpPr>
          <p:cNvPr id="54275" name="Rectangle 1"/>
          <p:cNvSpPr>
            <a:spLocks noGrp="1" noRot="1" noChangeAspect="1" noChangeArrowheads="1" noTextEdit="1"/>
          </p:cNvSpPr>
          <p:nvPr>
            <p:ph type="sldImg"/>
          </p:nvPr>
        </p:nvSpPr>
        <p:spPr>
          <a:xfrm>
            <a:off x="1143000" y="685800"/>
            <a:ext cx="4573588" cy="3430588"/>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4276" name="Rectangle 2"/>
          <p:cNvSpPr>
            <a:spLocks noGrp="1" noChangeArrowheads="1"/>
          </p:cNvSpPr>
          <p:nvPr>
            <p:ph type="body" idx="1"/>
          </p:nvPr>
        </p:nvSpPr>
        <p:spPr>
          <a:xfrm>
            <a:off x="685640" y="4345533"/>
            <a:ext cx="5488322" cy="4114653"/>
          </a:xfrm>
          <a:noFill/>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smtClean="0">
              <a:latin typeface="Times New Roman"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5298" name="Rectangle 7"/>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marL="215900" indent="-215900" eaLnBrk="0" hangingPunct="0">
              <a:tabLst>
                <a:tab pos="449263" algn="l"/>
                <a:tab pos="898525" algn="l"/>
                <a:tab pos="1347788" algn="l"/>
                <a:tab pos="1797050" algn="l"/>
                <a:tab pos="2246313" algn="l"/>
                <a:tab pos="2695575" algn="l"/>
              </a:tabLst>
              <a:defRPr>
                <a:solidFill>
                  <a:schemeClr val="bg1"/>
                </a:solidFill>
                <a:latin typeface="Calibri" pitchFamily="34" charset="0"/>
                <a:cs typeface="Arial" charset="0"/>
              </a:defRPr>
            </a:lvl1pPr>
            <a:lvl2pPr eaLnBrk="0" hangingPunct="0">
              <a:tabLst>
                <a:tab pos="449263" algn="l"/>
                <a:tab pos="898525" algn="l"/>
                <a:tab pos="1347788" algn="l"/>
                <a:tab pos="1797050" algn="l"/>
                <a:tab pos="2246313" algn="l"/>
                <a:tab pos="2695575" algn="l"/>
              </a:tabLst>
              <a:defRPr>
                <a:solidFill>
                  <a:schemeClr val="bg1"/>
                </a:solidFill>
                <a:latin typeface="Calibri" pitchFamily="34" charset="0"/>
                <a:cs typeface="Arial" charset="0"/>
              </a:defRPr>
            </a:lvl2pPr>
            <a:lvl3pPr eaLnBrk="0" hangingPunct="0">
              <a:tabLst>
                <a:tab pos="449263" algn="l"/>
                <a:tab pos="898525" algn="l"/>
                <a:tab pos="1347788" algn="l"/>
                <a:tab pos="1797050" algn="l"/>
                <a:tab pos="2246313" algn="l"/>
                <a:tab pos="2695575" algn="l"/>
              </a:tabLst>
              <a:defRPr>
                <a:solidFill>
                  <a:schemeClr val="bg1"/>
                </a:solidFill>
                <a:latin typeface="Calibri" pitchFamily="34" charset="0"/>
                <a:cs typeface="Arial" charset="0"/>
              </a:defRPr>
            </a:lvl3pPr>
            <a:lvl4pPr eaLnBrk="0" hangingPunct="0">
              <a:tabLst>
                <a:tab pos="449263" algn="l"/>
                <a:tab pos="898525" algn="l"/>
                <a:tab pos="1347788" algn="l"/>
                <a:tab pos="1797050" algn="l"/>
                <a:tab pos="2246313" algn="l"/>
                <a:tab pos="2695575" algn="l"/>
              </a:tabLst>
              <a:defRPr>
                <a:solidFill>
                  <a:schemeClr val="bg1"/>
                </a:solidFill>
                <a:latin typeface="Calibri" pitchFamily="34" charset="0"/>
                <a:cs typeface="Arial" charset="0"/>
              </a:defRPr>
            </a:lvl4pPr>
            <a:lvl5pPr eaLnBrk="0" hangingPunct="0">
              <a:tabLst>
                <a:tab pos="449263" algn="l"/>
                <a:tab pos="898525" algn="l"/>
                <a:tab pos="1347788" algn="l"/>
                <a:tab pos="1797050" algn="l"/>
                <a:tab pos="2246313" algn="l"/>
                <a:tab pos="2695575" algn="l"/>
              </a:tabLst>
              <a:defRPr>
                <a:solidFill>
                  <a:schemeClr val="bg1"/>
                </a:solidFill>
                <a:latin typeface="Calibri" pitchFamily="34" charset="0"/>
                <a:cs typeface="Arial"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449263" algn="l"/>
                <a:tab pos="898525" algn="l"/>
                <a:tab pos="1347788" algn="l"/>
                <a:tab pos="1797050" algn="l"/>
                <a:tab pos="2246313" algn="l"/>
                <a:tab pos="2695575" algn="l"/>
              </a:tabLst>
              <a:defRPr>
                <a:solidFill>
                  <a:schemeClr val="bg1"/>
                </a:solidFill>
                <a:latin typeface="Calibri" pitchFamily="34" charset="0"/>
                <a:cs typeface="Arial"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449263" algn="l"/>
                <a:tab pos="898525" algn="l"/>
                <a:tab pos="1347788" algn="l"/>
                <a:tab pos="1797050" algn="l"/>
                <a:tab pos="2246313" algn="l"/>
                <a:tab pos="2695575" algn="l"/>
              </a:tabLst>
              <a:defRPr>
                <a:solidFill>
                  <a:schemeClr val="bg1"/>
                </a:solidFill>
                <a:latin typeface="Calibri" pitchFamily="34" charset="0"/>
                <a:cs typeface="Arial"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449263" algn="l"/>
                <a:tab pos="898525" algn="l"/>
                <a:tab pos="1347788" algn="l"/>
                <a:tab pos="1797050" algn="l"/>
                <a:tab pos="2246313" algn="l"/>
                <a:tab pos="2695575" algn="l"/>
              </a:tabLst>
              <a:defRPr>
                <a:solidFill>
                  <a:schemeClr val="bg1"/>
                </a:solidFill>
                <a:latin typeface="Calibri" pitchFamily="34" charset="0"/>
                <a:cs typeface="Arial"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449263" algn="l"/>
                <a:tab pos="898525" algn="l"/>
                <a:tab pos="1347788" algn="l"/>
                <a:tab pos="1797050" algn="l"/>
                <a:tab pos="2246313" algn="l"/>
                <a:tab pos="2695575" algn="l"/>
              </a:tabLst>
              <a:defRPr>
                <a:solidFill>
                  <a:schemeClr val="bg1"/>
                </a:solidFill>
                <a:latin typeface="Calibri" pitchFamily="34" charset="0"/>
                <a:cs typeface="Arial" charset="0"/>
              </a:defRPr>
            </a:lvl9pPr>
          </a:lstStyle>
          <a:p>
            <a:pPr eaLnBrk="1" hangingPunct="1">
              <a:buFont typeface="Wingdings" pitchFamily="2" charset="2"/>
              <a:buNone/>
            </a:pPr>
            <a:fld id="{7C4D69D6-02EB-42BA-A947-1A7204A9AB42}" type="slidenum">
              <a:rPr lang="ru-RU" smtClean="0">
                <a:solidFill>
                  <a:srgbClr val="000000"/>
                </a:solidFill>
                <a:latin typeface="Times New Roman" pitchFamily="18" charset="0"/>
                <a:cs typeface="Segoe UI" charset="0"/>
              </a:rPr>
              <a:pPr eaLnBrk="1" hangingPunct="1">
                <a:buFont typeface="Wingdings" pitchFamily="2" charset="2"/>
                <a:buNone/>
              </a:pPr>
              <a:t>20</a:t>
            </a:fld>
            <a:endParaRPr lang="ru-RU" smtClean="0">
              <a:solidFill>
                <a:srgbClr val="000000"/>
              </a:solidFill>
              <a:latin typeface="Times New Roman" pitchFamily="18" charset="0"/>
              <a:cs typeface="Segoe UI" charset="0"/>
            </a:endParaRPr>
          </a:p>
        </p:txBody>
      </p:sp>
      <p:sp>
        <p:nvSpPr>
          <p:cNvPr id="55299" name="Rectangle 1"/>
          <p:cNvSpPr>
            <a:spLocks noGrp="1" noRot="1" noChangeAspect="1" noChangeArrowheads="1" noTextEdit="1"/>
          </p:cNvSpPr>
          <p:nvPr>
            <p:ph type="sldImg"/>
          </p:nvPr>
        </p:nvSpPr>
        <p:spPr>
          <a:xfrm>
            <a:off x="1143000" y="685800"/>
            <a:ext cx="4573588" cy="3430588"/>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5300" name="Rectangle 2"/>
          <p:cNvSpPr>
            <a:spLocks noGrp="1" noChangeArrowheads="1"/>
          </p:cNvSpPr>
          <p:nvPr>
            <p:ph type="body" idx="1"/>
          </p:nvPr>
        </p:nvSpPr>
        <p:spPr>
          <a:xfrm>
            <a:off x="685640" y="4345533"/>
            <a:ext cx="5488322" cy="4114653"/>
          </a:xfrm>
          <a:noFill/>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smtClean="0">
              <a:latin typeface="Times New Roman"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6322" name="Rectangle 7"/>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marL="215900" indent="-215900" eaLnBrk="0" hangingPunct="0">
              <a:tabLst>
                <a:tab pos="449263" algn="l"/>
                <a:tab pos="898525" algn="l"/>
                <a:tab pos="1347788" algn="l"/>
                <a:tab pos="1797050" algn="l"/>
                <a:tab pos="2246313" algn="l"/>
                <a:tab pos="2695575" algn="l"/>
              </a:tabLst>
              <a:defRPr>
                <a:solidFill>
                  <a:schemeClr val="bg1"/>
                </a:solidFill>
                <a:latin typeface="Calibri" pitchFamily="34" charset="0"/>
                <a:cs typeface="Arial" charset="0"/>
              </a:defRPr>
            </a:lvl1pPr>
            <a:lvl2pPr eaLnBrk="0" hangingPunct="0">
              <a:tabLst>
                <a:tab pos="449263" algn="l"/>
                <a:tab pos="898525" algn="l"/>
                <a:tab pos="1347788" algn="l"/>
                <a:tab pos="1797050" algn="l"/>
                <a:tab pos="2246313" algn="l"/>
                <a:tab pos="2695575" algn="l"/>
              </a:tabLst>
              <a:defRPr>
                <a:solidFill>
                  <a:schemeClr val="bg1"/>
                </a:solidFill>
                <a:latin typeface="Calibri" pitchFamily="34" charset="0"/>
                <a:cs typeface="Arial" charset="0"/>
              </a:defRPr>
            </a:lvl2pPr>
            <a:lvl3pPr eaLnBrk="0" hangingPunct="0">
              <a:tabLst>
                <a:tab pos="449263" algn="l"/>
                <a:tab pos="898525" algn="l"/>
                <a:tab pos="1347788" algn="l"/>
                <a:tab pos="1797050" algn="l"/>
                <a:tab pos="2246313" algn="l"/>
                <a:tab pos="2695575" algn="l"/>
              </a:tabLst>
              <a:defRPr>
                <a:solidFill>
                  <a:schemeClr val="bg1"/>
                </a:solidFill>
                <a:latin typeface="Calibri" pitchFamily="34" charset="0"/>
                <a:cs typeface="Arial" charset="0"/>
              </a:defRPr>
            </a:lvl3pPr>
            <a:lvl4pPr eaLnBrk="0" hangingPunct="0">
              <a:tabLst>
                <a:tab pos="449263" algn="l"/>
                <a:tab pos="898525" algn="l"/>
                <a:tab pos="1347788" algn="l"/>
                <a:tab pos="1797050" algn="l"/>
                <a:tab pos="2246313" algn="l"/>
                <a:tab pos="2695575" algn="l"/>
              </a:tabLst>
              <a:defRPr>
                <a:solidFill>
                  <a:schemeClr val="bg1"/>
                </a:solidFill>
                <a:latin typeface="Calibri" pitchFamily="34" charset="0"/>
                <a:cs typeface="Arial" charset="0"/>
              </a:defRPr>
            </a:lvl4pPr>
            <a:lvl5pPr eaLnBrk="0" hangingPunct="0">
              <a:tabLst>
                <a:tab pos="449263" algn="l"/>
                <a:tab pos="898525" algn="l"/>
                <a:tab pos="1347788" algn="l"/>
                <a:tab pos="1797050" algn="l"/>
                <a:tab pos="2246313" algn="l"/>
                <a:tab pos="2695575" algn="l"/>
              </a:tabLst>
              <a:defRPr>
                <a:solidFill>
                  <a:schemeClr val="bg1"/>
                </a:solidFill>
                <a:latin typeface="Calibri" pitchFamily="34" charset="0"/>
                <a:cs typeface="Arial"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449263" algn="l"/>
                <a:tab pos="898525" algn="l"/>
                <a:tab pos="1347788" algn="l"/>
                <a:tab pos="1797050" algn="l"/>
                <a:tab pos="2246313" algn="l"/>
                <a:tab pos="2695575" algn="l"/>
              </a:tabLst>
              <a:defRPr>
                <a:solidFill>
                  <a:schemeClr val="bg1"/>
                </a:solidFill>
                <a:latin typeface="Calibri" pitchFamily="34" charset="0"/>
                <a:cs typeface="Arial"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449263" algn="l"/>
                <a:tab pos="898525" algn="l"/>
                <a:tab pos="1347788" algn="l"/>
                <a:tab pos="1797050" algn="l"/>
                <a:tab pos="2246313" algn="l"/>
                <a:tab pos="2695575" algn="l"/>
              </a:tabLst>
              <a:defRPr>
                <a:solidFill>
                  <a:schemeClr val="bg1"/>
                </a:solidFill>
                <a:latin typeface="Calibri" pitchFamily="34" charset="0"/>
                <a:cs typeface="Arial"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449263" algn="l"/>
                <a:tab pos="898525" algn="l"/>
                <a:tab pos="1347788" algn="l"/>
                <a:tab pos="1797050" algn="l"/>
                <a:tab pos="2246313" algn="l"/>
                <a:tab pos="2695575" algn="l"/>
              </a:tabLst>
              <a:defRPr>
                <a:solidFill>
                  <a:schemeClr val="bg1"/>
                </a:solidFill>
                <a:latin typeface="Calibri" pitchFamily="34" charset="0"/>
                <a:cs typeface="Arial"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449263" algn="l"/>
                <a:tab pos="898525" algn="l"/>
                <a:tab pos="1347788" algn="l"/>
                <a:tab pos="1797050" algn="l"/>
                <a:tab pos="2246313" algn="l"/>
                <a:tab pos="2695575" algn="l"/>
              </a:tabLst>
              <a:defRPr>
                <a:solidFill>
                  <a:schemeClr val="bg1"/>
                </a:solidFill>
                <a:latin typeface="Calibri" pitchFamily="34" charset="0"/>
                <a:cs typeface="Arial" charset="0"/>
              </a:defRPr>
            </a:lvl9pPr>
          </a:lstStyle>
          <a:p>
            <a:pPr eaLnBrk="1" hangingPunct="1">
              <a:buFont typeface="Wingdings" pitchFamily="2" charset="2"/>
              <a:buNone/>
            </a:pPr>
            <a:fld id="{89210EB0-3C35-4490-A938-02743EEDAD8D}" type="slidenum">
              <a:rPr lang="ru-RU" smtClean="0">
                <a:solidFill>
                  <a:srgbClr val="000000"/>
                </a:solidFill>
                <a:latin typeface="Times New Roman" pitchFamily="18" charset="0"/>
                <a:cs typeface="Segoe UI" charset="0"/>
              </a:rPr>
              <a:pPr eaLnBrk="1" hangingPunct="1">
                <a:buFont typeface="Wingdings" pitchFamily="2" charset="2"/>
                <a:buNone/>
              </a:pPr>
              <a:t>21</a:t>
            </a:fld>
            <a:endParaRPr lang="ru-RU" smtClean="0">
              <a:solidFill>
                <a:srgbClr val="000000"/>
              </a:solidFill>
              <a:latin typeface="Times New Roman" pitchFamily="18" charset="0"/>
              <a:cs typeface="Segoe UI" charset="0"/>
            </a:endParaRPr>
          </a:p>
        </p:txBody>
      </p:sp>
      <p:sp>
        <p:nvSpPr>
          <p:cNvPr id="56323" name="Rectangle 1"/>
          <p:cNvSpPr>
            <a:spLocks noGrp="1" noRot="1" noChangeAspect="1" noChangeArrowheads="1" noTextEdit="1"/>
          </p:cNvSpPr>
          <p:nvPr>
            <p:ph type="sldImg"/>
          </p:nvPr>
        </p:nvSpPr>
        <p:spPr>
          <a:xfrm>
            <a:off x="1143000" y="685800"/>
            <a:ext cx="4573588" cy="3430588"/>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6324" name="Rectangle 2"/>
          <p:cNvSpPr>
            <a:spLocks noGrp="1" noChangeArrowheads="1"/>
          </p:cNvSpPr>
          <p:nvPr>
            <p:ph type="body" idx="1"/>
          </p:nvPr>
        </p:nvSpPr>
        <p:spPr>
          <a:xfrm>
            <a:off x="685640" y="4345533"/>
            <a:ext cx="5488322" cy="4114653"/>
          </a:xfrm>
          <a:noFill/>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smtClean="0">
              <a:latin typeface="Times New Roman"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7346" name="Rectangle 7"/>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marL="215900" indent="-215900" eaLnBrk="0" hangingPunct="0">
              <a:tabLst>
                <a:tab pos="449263" algn="l"/>
                <a:tab pos="898525" algn="l"/>
                <a:tab pos="1347788" algn="l"/>
                <a:tab pos="1797050" algn="l"/>
                <a:tab pos="2246313" algn="l"/>
                <a:tab pos="2695575" algn="l"/>
              </a:tabLst>
              <a:defRPr>
                <a:solidFill>
                  <a:schemeClr val="bg1"/>
                </a:solidFill>
                <a:latin typeface="Calibri" pitchFamily="34" charset="0"/>
                <a:cs typeface="Arial" charset="0"/>
              </a:defRPr>
            </a:lvl1pPr>
            <a:lvl2pPr eaLnBrk="0" hangingPunct="0">
              <a:tabLst>
                <a:tab pos="449263" algn="l"/>
                <a:tab pos="898525" algn="l"/>
                <a:tab pos="1347788" algn="l"/>
                <a:tab pos="1797050" algn="l"/>
                <a:tab pos="2246313" algn="l"/>
                <a:tab pos="2695575" algn="l"/>
              </a:tabLst>
              <a:defRPr>
                <a:solidFill>
                  <a:schemeClr val="bg1"/>
                </a:solidFill>
                <a:latin typeface="Calibri" pitchFamily="34" charset="0"/>
                <a:cs typeface="Arial" charset="0"/>
              </a:defRPr>
            </a:lvl2pPr>
            <a:lvl3pPr eaLnBrk="0" hangingPunct="0">
              <a:tabLst>
                <a:tab pos="449263" algn="l"/>
                <a:tab pos="898525" algn="l"/>
                <a:tab pos="1347788" algn="l"/>
                <a:tab pos="1797050" algn="l"/>
                <a:tab pos="2246313" algn="l"/>
                <a:tab pos="2695575" algn="l"/>
              </a:tabLst>
              <a:defRPr>
                <a:solidFill>
                  <a:schemeClr val="bg1"/>
                </a:solidFill>
                <a:latin typeface="Calibri" pitchFamily="34" charset="0"/>
                <a:cs typeface="Arial" charset="0"/>
              </a:defRPr>
            </a:lvl3pPr>
            <a:lvl4pPr eaLnBrk="0" hangingPunct="0">
              <a:tabLst>
                <a:tab pos="449263" algn="l"/>
                <a:tab pos="898525" algn="l"/>
                <a:tab pos="1347788" algn="l"/>
                <a:tab pos="1797050" algn="l"/>
                <a:tab pos="2246313" algn="l"/>
                <a:tab pos="2695575" algn="l"/>
              </a:tabLst>
              <a:defRPr>
                <a:solidFill>
                  <a:schemeClr val="bg1"/>
                </a:solidFill>
                <a:latin typeface="Calibri" pitchFamily="34" charset="0"/>
                <a:cs typeface="Arial" charset="0"/>
              </a:defRPr>
            </a:lvl4pPr>
            <a:lvl5pPr eaLnBrk="0" hangingPunct="0">
              <a:tabLst>
                <a:tab pos="449263" algn="l"/>
                <a:tab pos="898525" algn="l"/>
                <a:tab pos="1347788" algn="l"/>
                <a:tab pos="1797050" algn="l"/>
                <a:tab pos="2246313" algn="l"/>
                <a:tab pos="2695575" algn="l"/>
              </a:tabLst>
              <a:defRPr>
                <a:solidFill>
                  <a:schemeClr val="bg1"/>
                </a:solidFill>
                <a:latin typeface="Calibri" pitchFamily="34" charset="0"/>
                <a:cs typeface="Arial"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449263" algn="l"/>
                <a:tab pos="898525" algn="l"/>
                <a:tab pos="1347788" algn="l"/>
                <a:tab pos="1797050" algn="l"/>
                <a:tab pos="2246313" algn="l"/>
                <a:tab pos="2695575" algn="l"/>
              </a:tabLst>
              <a:defRPr>
                <a:solidFill>
                  <a:schemeClr val="bg1"/>
                </a:solidFill>
                <a:latin typeface="Calibri" pitchFamily="34" charset="0"/>
                <a:cs typeface="Arial"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449263" algn="l"/>
                <a:tab pos="898525" algn="l"/>
                <a:tab pos="1347788" algn="l"/>
                <a:tab pos="1797050" algn="l"/>
                <a:tab pos="2246313" algn="l"/>
                <a:tab pos="2695575" algn="l"/>
              </a:tabLst>
              <a:defRPr>
                <a:solidFill>
                  <a:schemeClr val="bg1"/>
                </a:solidFill>
                <a:latin typeface="Calibri" pitchFamily="34" charset="0"/>
                <a:cs typeface="Arial"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449263" algn="l"/>
                <a:tab pos="898525" algn="l"/>
                <a:tab pos="1347788" algn="l"/>
                <a:tab pos="1797050" algn="l"/>
                <a:tab pos="2246313" algn="l"/>
                <a:tab pos="2695575" algn="l"/>
              </a:tabLst>
              <a:defRPr>
                <a:solidFill>
                  <a:schemeClr val="bg1"/>
                </a:solidFill>
                <a:latin typeface="Calibri" pitchFamily="34" charset="0"/>
                <a:cs typeface="Arial"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449263" algn="l"/>
                <a:tab pos="898525" algn="l"/>
                <a:tab pos="1347788" algn="l"/>
                <a:tab pos="1797050" algn="l"/>
                <a:tab pos="2246313" algn="l"/>
                <a:tab pos="2695575" algn="l"/>
              </a:tabLst>
              <a:defRPr>
                <a:solidFill>
                  <a:schemeClr val="bg1"/>
                </a:solidFill>
                <a:latin typeface="Calibri" pitchFamily="34" charset="0"/>
                <a:cs typeface="Arial" charset="0"/>
              </a:defRPr>
            </a:lvl9pPr>
          </a:lstStyle>
          <a:p>
            <a:pPr eaLnBrk="1" hangingPunct="1">
              <a:buFont typeface="Wingdings" pitchFamily="2" charset="2"/>
              <a:buNone/>
            </a:pPr>
            <a:fld id="{8629DE85-C697-45F7-9E21-321AB729B1B9}" type="slidenum">
              <a:rPr lang="ru-RU" smtClean="0">
                <a:solidFill>
                  <a:srgbClr val="000000"/>
                </a:solidFill>
                <a:latin typeface="Times New Roman" pitchFamily="18" charset="0"/>
                <a:cs typeface="Segoe UI" charset="0"/>
              </a:rPr>
              <a:pPr eaLnBrk="1" hangingPunct="1">
                <a:buFont typeface="Wingdings" pitchFamily="2" charset="2"/>
                <a:buNone/>
              </a:pPr>
              <a:t>22</a:t>
            </a:fld>
            <a:endParaRPr lang="ru-RU" smtClean="0">
              <a:solidFill>
                <a:srgbClr val="000000"/>
              </a:solidFill>
              <a:latin typeface="Times New Roman" pitchFamily="18" charset="0"/>
              <a:cs typeface="Segoe UI" charset="0"/>
            </a:endParaRPr>
          </a:p>
        </p:txBody>
      </p:sp>
      <p:sp>
        <p:nvSpPr>
          <p:cNvPr id="57347" name="Rectangle 1"/>
          <p:cNvSpPr>
            <a:spLocks noGrp="1" noRot="1" noChangeAspect="1" noChangeArrowheads="1" noTextEdit="1"/>
          </p:cNvSpPr>
          <p:nvPr>
            <p:ph type="sldImg"/>
          </p:nvPr>
        </p:nvSpPr>
        <p:spPr>
          <a:xfrm>
            <a:off x="1143000" y="685800"/>
            <a:ext cx="4573588" cy="3430588"/>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7348" name="Rectangle 2"/>
          <p:cNvSpPr>
            <a:spLocks noGrp="1" noChangeArrowheads="1"/>
          </p:cNvSpPr>
          <p:nvPr>
            <p:ph type="body" idx="1"/>
          </p:nvPr>
        </p:nvSpPr>
        <p:spPr>
          <a:xfrm>
            <a:off x="685640" y="4345533"/>
            <a:ext cx="5488322" cy="4114653"/>
          </a:xfrm>
          <a:noFill/>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smtClean="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1">
        <a:schemeClr val="bg1"/>
      </p:bgRef>
    </p:bg>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2286000" y="3124200"/>
            <a:ext cx="6172200" cy="1894362"/>
          </a:xfrm>
        </p:spPr>
        <p:txBody>
          <a:bodyPr/>
          <a:lstStyle>
            <a:lvl1pPr>
              <a:defRPr b="1"/>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bwMode="auto">
          <a:xfrm rot="5400000">
            <a:off x="7764621" y="1174097"/>
            <a:ext cx="2286000" cy="381000"/>
          </a:xfrm>
        </p:spPr>
        <p:txBody>
          <a:bodyPr/>
          <a:lstStyle/>
          <a:p>
            <a:pPr eaLnBrk="1" latinLnBrk="0" hangingPunct="1"/>
            <a:fld id="{E6F9B8CD-342D-4579-98EC-A8FD6B7370E1}" type="datetimeFigureOut">
              <a:rPr lang="en-US" smtClean="0"/>
              <a:pPr eaLnBrk="1" latinLnBrk="0" hangingPunct="1"/>
              <a:t>11/21/2023</a:t>
            </a:fld>
            <a:endParaRPr lang="en-US" dirty="0"/>
          </a:p>
        </p:txBody>
      </p:sp>
      <p:sp>
        <p:nvSpPr>
          <p:cNvPr id="17" name="Нижний колонтитул 16"/>
          <p:cNvSpPr>
            <a:spLocks noGrp="1"/>
          </p:cNvSpPr>
          <p:nvPr>
            <p:ph type="ftr" sz="quarter" idx="11"/>
          </p:nvPr>
        </p:nvSpPr>
        <p:spPr bwMode="auto">
          <a:xfrm rot="5400000">
            <a:off x="7077269" y="4181669"/>
            <a:ext cx="3657600" cy="384048"/>
          </a:xfrm>
        </p:spPr>
        <p:txBody>
          <a:bodyPr/>
          <a:lstStyle/>
          <a:p>
            <a:endParaRPr kumimoji="0" lang="en-US" dirty="0"/>
          </a:p>
        </p:txBody>
      </p:sp>
      <p:sp>
        <p:nvSpPr>
          <p:cNvPr id="10" name="Прямоугольник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Прямоугольник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Прямоугольник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ая соединительная линия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Прямая соединительная линия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Прямая соединительная линия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Прямоугольник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Овал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Овал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Овал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Номер слайда 28"/>
          <p:cNvSpPr>
            <a:spLocks noGrp="1"/>
          </p:cNvSpPr>
          <p:nvPr>
            <p:ph type="sldNum" sz="quarter" idx="12"/>
          </p:nvPr>
        </p:nvSpPr>
        <p:spPr bwMode="auto">
          <a:xfrm>
            <a:off x="1325544" y="4928702"/>
            <a:ext cx="609600" cy="517524"/>
          </a:xfrm>
        </p:spPr>
        <p:txBody>
          <a:bodyPr/>
          <a:lstStyle/>
          <a:p>
            <a:fld id="{2BBB5E19-F10A-4C2F-BF6F-11C513378A2E}" type="slidenum">
              <a:rPr kumimoji="0" lang="en-US" smtClean="0"/>
              <a:pPr/>
              <a:t>‹#›</a:t>
            </a:fld>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pPr eaLnBrk="1" latinLnBrk="0" hangingPunct="1"/>
            <a:fld id="{E6F9B8CD-342D-4579-98EC-A8FD6B7370E1}" type="datetimeFigureOut">
              <a:rPr lang="en-US" smtClean="0"/>
              <a:pPr eaLnBrk="1" latinLnBrk="0" hangingPunct="1"/>
              <a:t>11/21/2023</a:t>
            </a:fld>
            <a:endParaRPr lang="en-US"/>
          </a:p>
        </p:txBody>
      </p:sp>
      <p:sp>
        <p:nvSpPr>
          <p:cNvPr id="5" name="Нижний колонтитул 4"/>
          <p:cNvSpPr>
            <a:spLocks noGrp="1"/>
          </p:cNvSpPr>
          <p:nvPr>
            <p:ph type="ftr" sz="quarter" idx="11"/>
          </p:nvPr>
        </p:nvSpPr>
        <p:spPr/>
        <p:txBody>
          <a:bodyPr/>
          <a:lstStyle/>
          <a:p>
            <a:endParaRPr kumimoji="0" lang="en-US"/>
          </a:p>
        </p:txBody>
      </p:sp>
      <p:sp>
        <p:nvSpPr>
          <p:cNvPr id="6" name="Номер слайда 5"/>
          <p:cNvSpPr>
            <a:spLocks noGrp="1"/>
          </p:cNvSpPr>
          <p:nvPr>
            <p:ph type="sldNum" sz="quarter" idx="12"/>
          </p:nvPr>
        </p:nvSpPr>
        <p:spPr/>
        <p:txBody>
          <a:bodyPr/>
          <a:lstStyle/>
          <a:p>
            <a:fld id="{2BBB5E19-F10A-4C2F-BF6F-11C513378A2E}" type="slidenum">
              <a:rPr kumimoji="0" lang="en-US" smtClean="0"/>
              <a:pPr/>
              <a:t>‹#›</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1676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pPr eaLnBrk="1" latinLnBrk="0" hangingPunct="1"/>
            <a:fld id="{E6F9B8CD-342D-4579-98EC-A8FD6B7370E1}" type="datetimeFigureOut">
              <a:rPr lang="en-US" smtClean="0"/>
              <a:pPr eaLnBrk="1" latinLnBrk="0" hangingPunct="1"/>
              <a:t>11/21/2023</a:t>
            </a:fld>
            <a:endParaRPr lang="en-US"/>
          </a:p>
        </p:txBody>
      </p:sp>
      <p:sp>
        <p:nvSpPr>
          <p:cNvPr id="5" name="Нижний колонтитул 4"/>
          <p:cNvSpPr>
            <a:spLocks noGrp="1"/>
          </p:cNvSpPr>
          <p:nvPr>
            <p:ph type="ftr" sz="quarter" idx="11"/>
          </p:nvPr>
        </p:nvSpPr>
        <p:spPr/>
        <p:txBody>
          <a:bodyPr/>
          <a:lstStyle/>
          <a:p>
            <a:endParaRPr kumimoji="0" lang="en-US"/>
          </a:p>
        </p:txBody>
      </p:sp>
      <p:sp>
        <p:nvSpPr>
          <p:cNvPr id="6" name="Номер слайда 5"/>
          <p:cNvSpPr>
            <a:spLocks noGrp="1"/>
          </p:cNvSpPr>
          <p:nvPr>
            <p:ph type="sldNum" sz="quarter" idx="12"/>
          </p:nvPr>
        </p:nvSpPr>
        <p:spPr/>
        <p:txBody>
          <a:bodyPr/>
          <a:lstStyle/>
          <a:p>
            <a:fld id="{2BBB5E19-F10A-4C2F-BF6F-11C513378A2E}" type="slidenum">
              <a:rPr kumimoji="0" lang="en-US" smtClean="0"/>
              <a:pPr/>
              <a:t>‹#›</a:t>
            </a:fld>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8" name="Объект 7"/>
          <p:cNvSpPr>
            <a:spLocks noGrp="1"/>
          </p:cNvSpPr>
          <p:nvPr>
            <p:ph sz="quarter" idx="1"/>
          </p:nvPr>
        </p:nvSpPr>
        <p:spPr>
          <a:xfrm>
            <a:off x="457200" y="1600200"/>
            <a:ext cx="7467600" cy="487375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4"/>
          </p:nvPr>
        </p:nvSpPr>
        <p:spPr/>
        <p:txBody>
          <a:bodyPr rtlCol="0"/>
          <a:lstStyle/>
          <a:p>
            <a:pPr algn="r" eaLnBrk="1" latinLnBrk="0" hangingPunct="1"/>
            <a:fld id="{E6F9B8CD-342D-4579-98EC-A8FD6B7370E1}" type="datetimeFigureOut">
              <a:rPr lang="en-US" smtClean="0"/>
              <a:pPr algn="r" eaLnBrk="1" latinLnBrk="0" hangingPunct="1"/>
              <a:t>11/21/2023</a:t>
            </a:fld>
            <a:endParaRPr lang="en-US"/>
          </a:p>
        </p:txBody>
      </p:sp>
      <p:sp>
        <p:nvSpPr>
          <p:cNvPr id="9" name="Номер слайда 8"/>
          <p:cNvSpPr>
            <a:spLocks noGrp="1"/>
          </p:cNvSpPr>
          <p:nvPr>
            <p:ph type="sldNum" sz="quarter" idx="15"/>
          </p:nvPr>
        </p:nvSpPr>
        <p:spPr/>
        <p:txBody>
          <a:bodyPr rtlCol="0"/>
          <a:lstStyle/>
          <a:p>
            <a:pPr algn="ctr" eaLnBrk="1" latinLnBrk="0" hangingPunct="1"/>
            <a:fld id="{2BBB5E19-F10A-4C2F-BF6F-11C513378A2E}" type="slidenum">
              <a:rPr kumimoji="0" lang="en-US" smtClean="0"/>
              <a:pPr algn="ctr" eaLnBrk="1" latinLnBrk="0" hangingPunct="1"/>
              <a:t>‹#›</a:t>
            </a:fld>
            <a:endParaRPr kumimoji="0" lang="en-US"/>
          </a:p>
        </p:txBody>
      </p:sp>
      <p:sp>
        <p:nvSpPr>
          <p:cNvPr id="10" name="Нижний колонтитул 9"/>
          <p:cNvSpPr>
            <a:spLocks noGrp="1"/>
          </p:cNvSpPr>
          <p:nvPr>
            <p:ph type="ftr" sz="quarter" idx="16"/>
          </p:nvPr>
        </p:nvSpPr>
        <p:spPr/>
        <p:txBody>
          <a:bodyPr rtlCol="0"/>
          <a:lstStyle/>
          <a:p>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0" y="2895600"/>
            <a:ext cx="6172200" cy="2053590"/>
          </a:xfrm>
        </p:spPr>
        <p:txBody>
          <a:bodyPr/>
          <a:lstStyle>
            <a:lvl1pPr algn="l">
              <a:buNone/>
              <a:defRPr sz="3000" b="1" cap="small"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bwMode="auto">
          <a:xfrm rot="5400000">
            <a:off x="7763256" y="1170432"/>
            <a:ext cx="2286000" cy="381000"/>
          </a:xfrm>
        </p:spPr>
        <p:txBody>
          <a:bodyPr/>
          <a:lstStyle/>
          <a:p>
            <a:pPr eaLnBrk="1" latinLnBrk="0" hangingPunct="1"/>
            <a:fld id="{E6F9B8CD-342D-4579-98EC-A8FD6B7370E1}" type="datetimeFigureOut">
              <a:rPr lang="en-US" smtClean="0"/>
              <a:pPr eaLnBrk="1" latinLnBrk="0" hangingPunct="1"/>
              <a:t>11/21/2023</a:t>
            </a:fld>
            <a:endParaRPr lang="en-US"/>
          </a:p>
        </p:txBody>
      </p:sp>
      <p:sp>
        <p:nvSpPr>
          <p:cNvPr id="5" name="Нижний колонтитул 4"/>
          <p:cNvSpPr>
            <a:spLocks noGrp="1"/>
          </p:cNvSpPr>
          <p:nvPr>
            <p:ph type="ftr" sz="quarter" idx="11"/>
          </p:nvPr>
        </p:nvSpPr>
        <p:spPr bwMode="auto">
          <a:xfrm rot="5400000">
            <a:off x="7077456" y="4178808"/>
            <a:ext cx="3657600" cy="384048"/>
          </a:xfrm>
        </p:spPr>
        <p:txBody>
          <a:bodyPr/>
          <a:lstStyle/>
          <a:p>
            <a:endParaRPr kumimoji="0" lang="en-US"/>
          </a:p>
        </p:txBody>
      </p:sp>
      <p:sp>
        <p:nvSpPr>
          <p:cNvPr id="9" name="Прямоугольник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Прямая соединительная линия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Прямая соединительная линия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оугольник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Овал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Овал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Овал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Прямая соединительная линия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Номер слайда 5"/>
          <p:cNvSpPr>
            <a:spLocks noGrp="1"/>
          </p:cNvSpPr>
          <p:nvPr>
            <p:ph type="sldNum" sz="quarter" idx="12"/>
          </p:nvPr>
        </p:nvSpPr>
        <p:spPr bwMode="auto">
          <a:xfrm>
            <a:off x="1340616" y="4928702"/>
            <a:ext cx="609600" cy="517524"/>
          </a:xfrm>
        </p:spPr>
        <p:txBody>
          <a:bodyPr/>
          <a:lstStyle/>
          <a:p>
            <a:fld id="{2BBB5E19-F10A-4C2F-BF6F-11C513378A2E}" type="slidenum">
              <a:rPr kumimoji="0" lang="en-US" smtClean="0"/>
              <a:pPr/>
              <a:t>‹#›</a:t>
            </a:fld>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pPr eaLnBrk="1" latinLnBrk="0" hangingPunct="1"/>
            <a:fld id="{E6F9B8CD-342D-4579-98EC-A8FD6B7370E1}" type="datetimeFigureOut">
              <a:rPr lang="en-US" smtClean="0"/>
              <a:pPr eaLnBrk="1" latinLnBrk="0" hangingPunct="1"/>
              <a:t>11/21/2023</a:t>
            </a:fld>
            <a:endParaRPr lang="en-US"/>
          </a:p>
        </p:txBody>
      </p:sp>
      <p:sp>
        <p:nvSpPr>
          <p:cNvPr id="6" name="Нижний колонтитул 5"/>
          <p:cNvSpPr>
            <a:spLocks noGrp="1"/>
          </p:cNvSpPr>
          <p:nvPr>
            <p:ph type="ftr" sz="quarter" idx="11"/>
          </p:nvPr>
        </p:nvSpPr>
        <p:spPr/>
        <p:txBody>
          <a:bodyPr/>
          <a:lstStyle/>
          <a:p>
            <a:endParaRPr kumimoji="0" lang="en-US"/>
          </a:p>
        </p:txBody>
      </p:sp>
      <p:sp>
        <p:nvSpPr>
          <p:cNvPr id="7" name="Номер слайда 6"/>
          <p:cNvSpPr>
            <a:spLocks noGrp="1"/>
          </p:cNvSpPr>
          <p:nvPr>
            <p:ph type="sldNum" sz="quarter" idx="12"/>
          </p:nvPr>
        </p:nvSpPr>
        <p:spPr/>
        <p:txBody>
          <a:bodyPr/>
          <a:lstStyle/>
          <a:p>
            <a:fld id="{2BBB5E19-F10A-4C2F-BF6F-11C513378A2E}" type="slidenum">
              <a:rPr kumimoji="0" lang="en-US" smtClean="0"/>
              <a:pPr/>
              <a:t>‹#›</a:t>
            </a:fld>
            <a:endParaRPr kumimoji="0" lang="en-US"/>
          </a:p>
        </p:txBody>
      </p:sp>
      <p:sp>
        <p:nvSpPr>
          <p:cNvPr id="9" name="Объект 8"/>
          <p:cNvSpPr>
            <a:spLocks noGrp="1"/>
          </p:cNvSpPr>
          <p:nvPr>
            <p:ph sz="quarter" idx="1"/>
          </p:nvPr>
        </p:nvSpPr>
        <p:spPr>
          <a:xfrm>
            <a:off x="457200"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Объект 10"/>
          <p:cNvSpPr>
            <a:spLocks noGrp="1"/>
          </p:cNvSpPr>
          <p:nvPr>
            <p:ph sz="quarter" idx="2"/>
          </p:nvPr>
        </p:nvSpPr>
        <p:spPr>
          <a:xfrm>
            <a:off x="4270248"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7543800" cy="1143000"/>
          </a:xfrm>
        </p:spPr>
        <p:txBody>
          <a:bodyPr anchor="b"/>
          <a:lstStyle>
            <a:lvl1pPr>
              <a:defRPr/>
            </a:lvl1pPr>
          </a:lstStyle>
          <a:p>
            <a:r>
              <a:rPr kumimoji="0" lang="ru-RU" smtClean="0"/>
              <a:t>Образец заголовка</a:t>
            </a:r>
            <a:endParaRPr kumimoji="0" lang="en-US"/>
          </a:p>
        </p:txBody>
      </p:sp>
      <p:sp>
        <p:nvSpPr>
          <p:cNvPr id="7" name="Дата 6"/>
          <p:cNvSpPr>
            <a:spLocks noGrp="1"/>
          </p:cNvSpPr>
          <p:nvPr>
            <p:ph type="dt" sz="half" idx="10"/>
          </p:nvPr>
        </p:nvSpPr>
        <p:spPr/>
        <p:txBody>
          <a:bodyPr/>
          <a:lstStyle/>
          <a:p>
            <a:pPr eaLnBrk="1" latinLnBrk="0" hangingPunct="1"/>
            <a:fld id="{E6F9B8CD-342D-4579-98EC-A8FD6B7370E1}" type="datetimeFigureOut">
              <a:rPr lang="en-US" smtClean="0"/>
              <a:pPr eaLnBrk="1" latinLnBrk="0" hangingPunct="1"/>
              <a:t>11/21/2023</a:t>
            </a:fld>
            <a:endParaRPr lang="en-US"/>
          </a:p>
        </p:txBody>
      </p:sp>
      <p:sp>
        <p:nvSpPr>
          <p:cNvPr id="8" name="Нижний колонтитул 7"/>
          <p:cNvSpPr>
            <a:spLocks noGrp="1"/>
          </p:cNvSpPr>
          <p:nvPr>
            <p:ph type="ftr" sz="quarter" idx="11"/>
          </p:nvPr>
        </p:nvSpPr>
        <p:spPr/>
        <p:txBody>
          <a:bodyPr/>
          <a:lstStyle/>
          <a:p>
            <a:endParaRPr kumimoji="0" lang="en-US"/>
          </a:p>
        </p:txBody>
      </p:sp>
      <p:sp>
        <p:nvSpPr>
          <p:cNvPr id="9" name="Номер слайда 8"/>
          <p:cNvSpPr>
            <a:spLocks noGrp="1"/>
          </p:cNvSpPr>
          <p:nvPr>
            <p:ph type="sldNum" sz="quarter" idx="12"/>
          </p:nvPr>
        </p:nvSpPr>
        <p:spPr/>
        <p:txBody>
          <a:bodyPr/>
          <a:lstStyle/>
          <a:p>
            <a:fld id="{2BBB5E19-F10A-4C2F-BF6F-11C513378A2E}" type="slidenum">
              <a:rPr kumimoji="0" lang="en-US" smtClean="0"/>
              <a:pPr/>
              <a:t>‹#›</a:t>
            </a:fld>
            <a:endParaRPr kumimoji="0" lang="en-US"/>
          </a:p>
        </p:txBody>
      </p:sp>
      <p:sp>
        <p:nvSpPr>
          <p:cNvPr id="11" name="Объект 10"/>
          <p:cNvSpPr>
            <a:spLocks noGrp="1"/>
          </p:cNvSpPr>
          <p:nvPr>
            <p:ph sz="quarter" idx="2"/>
          </p:nvPr>
        </p:nvSpPr>
        <p:spPr>
          <a:xfrm>
            <a:off x="457200"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Объект 12"/>
          <p:cNvSpPr>
            <a:spLocks noGrp="1"/>
          </p:cNvSpPr>
          <p:nvPr>
            <p:ph sz="quarter" idx="4"/>
          </p:nvPr>
        </p:nvSpPr>
        <p:spPr>
          <a:xfrm>
            <a:off x="4371975"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2" name="Текст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
        <p:nvSpPr>
          <p:cNvPr id="14" name="Текст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6" name="Дата 5"/>
          <p:cNvSpPr>
            <a:spLocks noGrp="1"/>
          </p:cNvSpPr>
          <p:nvPr>
            <p:ph type="dt" sz="half" idx="10"/>
          </p:nvPr>
        </p:nvSpPr>
        <p:spPr/>
        <p:txBody>
          <a:bodyPr rtlCol="0"/>
          <a:lstStyle/>
          <a:p>
            <a:pPr algn="r" eaLnBrk="1" latinLnBrk="0" hangingPunct="1"/>
            <a:fld id="{E6F9B8CD-342D-4579-98EC-A8FD6B7370E1}" type="datetimeFigureOut">
              <a:rPr lang="en-US" smtClean="0"/>
              <a:pPr algn="r" eaLnBrk="1" latinLnBrk="0" hangingPunct="1"/>
              <a:t>11/21/2023</a:t>
            </a:fld>
            <a:endParaRPr lang="en-US"/>
          </a:p>
        </p:txBody>
      </p:sp>
      <p:sp>
        <p:nvSpPr>
          <p:cNvPr id="7" name="Номер слайда 6"/>
          <p:cNvSpPr>
            <a:spLocks noGrp="1"/>
          </p:cNvSpPr>
          <p:nvPr>
            <p:ph type="sldNum" sz="quarter" idx="11"/>
          </p:nvPr>
        </p:nvSpPr>
        <p:spPr/>
        <p:txBody>
          <a:bodyPr rtlCol="0"/>
          <a:lstStyle/>
          <a:p>
            <a:pPr algn="ctr" eaLnBrk="1" latinLnBrk="0" hangingPunct="1"/>
            <a:fld id="{2BBB5E19-F10A-4C2F-BF6F-11C513378A2E}" type="slidenum">
              <a:rPr kumimoji="0" lang="en-US" smtClean="0"/>
              <a:pPr algn="ctr" eaLnBrk="1" latinLnBrk="0" hangingPunct="1"/>
              <a:t>‹#›</a:t>
            </a:fld>
            <a:endParaRPr kumimoji="0" lang="en-US"/>
          </a:p>
        </p:txBody>
      </p:sp>
      <p:sp>
        <p:nvSpPr>
          <p:cNvPr id="8" name="Нижний колонтитул 7"/>
          <p:cNvSpPr>
            <a:spLocks noGrp="1"/>
          </p:cNvSpPr>
          <p:nvPr>
            <p:ph type="ftr" sz="quarter" idx="12"/>
          </p:nvPr>
        </p:nvSpPr>
        <p:spPr/>
        <p:txBody>
          <a:bodyPr rtlCol="0"/>
          <a:lstStyle/>
          <a:p>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pPr eaLnBrk="1" latinLnBrk="0" hangingPunct="1"/>
            <a:fld id="{E6F9B8CD-342D-4579-98EC-A8FD6B7370E1}" type="datetimeFigureOut">
              <a:rPr lang="en-US" smtClean="0"/>
              <a:pPr eaLnBrk="1" latinLnBrk="0" hangingPunct="1"/>
              <a:t>11/21/2023</a:t>
            </a:fld>
            <a:endParaRPr lang="en-US"/>
          </a:p>
        </p:txBody>
      </p:sp>
      <p:sp>
        <p:nvSpPr>
          <p:cNvPr id="3" name="Нижний колонтитул 2"/>
          <p:cNvSpPr>
            <a:spLocks noGrp="1"/>
          </p:cNvSpPr>
          <p:nvPr>
            <p:ph type="ftr" sz="quarter" idx="11"/>
          </p:nvPr>
        </p:nvSpPr>
        <p:spPr/>
        <p:txBody>
          <a:bodyPr/>
          <a:lstStyle/>
          <a:p>
            <a:endParaRPr kumimoji="0" lang="en-US"/>
          </a:p>
        </p:txBody>
      </p:sp>
      <p:sp>
        <p:nvSpPr>
          <p:cNvPr id="4" name="Номер слайда 3"/>
          <p:cNvSpPr>
            <a:spLocks noGrp="1"/>
          </p:cNvSpPr>
          <p:nvPr>
            <p:ph type="sldNum" sz="quarter" idx="12"/>
          </p:nvPr>
        </p:nvSpPr>
        <p:spPr/>
        <p:txBody>
          <a:bodyPr/>
          <a:lstStyle/>
          <a:p>
            <a:fld id="{2BBB5E19-F10A-4C2F-BF6F-11C513378A2E}" type="slidenum">
              <a:rPr kumimoji="0" lang="en-US" smtClean="0"/>
              <a:pPr/>
              <a:t>‹#›</a:t>
            </a:fld>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1">
        <a:schemeClr val="bg1"/>
      </p:bgRef>
    </p:bg>
    <p:spTree>
      <p:nvGrpSpPr>
        <p:cNvPr id="1" name=""/>
        <p:cNvGrpSpPr/>
        <p:nvPr/>
      </p:nvGrpSpPr>
      <p:grpSpPr>
        <a:xfrm>
          <a:off x="0" y="0"/>
          <a:ext cx="0" cy="0"/>
          <a:chOff x="0" y="0"/>
          <a:chExt cx="0" cy="0"/>
        </a:xfrm>
      </p:grpSpPr>
      <p:sp>
        <p:nvSpPr>
          <p:cNvPr id="10" name="Прямая соединительная линия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Заголовок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ru-RU" smtClean="0"/>
              <a:t>Образец заголовка</a:t>
            </a:r>
            <a:endParaRPr kumimoji="0" lang="en-US"/>
          </a:p>
        </p:txBody>
      </p:sp>
      <p:sp>
        <p:nvSpPr>
          <p:cNvPr id="3" name="Текст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8" name="Прямая соединительная линия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Прямая соединительная линия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Прямая соединительная линия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оугольник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Овал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Объект 17"/>
          <p:cNvSpPr>
            <a:spLocks noGrp="1"/>
          </p:cNvSpPr>
          <p:nvPr>
            <p:ph sz="quarter" idx="1"/>
          </p:nvPr>
        </p:nvSpPr>
        <p:spPr>
          <a:xfrm>
            <a:off x="304800" y="274320"/>
            <a:ext cx="5638800" cy="6327648"/>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4"/>
          </p:nvPr>
        </p:nvSpPr>
        <p:spPr/>
        <p:txBody>
          <a:bodyPr rtlCol="0"/>
          <a:lstStyle/>
          <a:p>
            <a:pPr algn="r" eaLnBrk="1" latinLnBrk="0" hangingPunct="1"/>
            <a:fld id="{E6F9B8CD-342D-4579-98EC-A8FD6B7370E1}" type="datetimeFigureOut">
              <a:rPr lang="en-US" smtClean="0"/>
              <a:pPr algn="r" eaLnBrk="1" latinLnBrk="0" hangingPunct="1"/>
              <a:t>11/21/2023</a:t>
            </a:fld>
            <a:endParaRPr lang="en-US" dirty="0"/>
          </a:p>
        </p:txBody>
      </p:sp>
      <p:sp>
        <p:nvSpPr>
          <p:cNvPr id="22" name="Номер слайда 21"/>
          <p:cNvSpPr>
            <a:spLocks noGrp="1"/>
          </p:cNvSpPr>
          <p:nvPr>
            <p:ph type="sldNum" sz="quarter" idx="15"/>
          </p:nvPr>
        </p:nvSpPr>
        <p:spPr/>
        <p:txBody>
          <a:bodyPr rtlCol="0"/>
          <a:lstStyle/>
          <a:p>
            <a:pPr algn="ctr" eaLnBrk="1" latinLnBrk="0" hangingPunct="1"/>
            <a:fld id="{2BBB5E19-F10A-4C2F-BF6F-11C513378A2E}" type="slidenum">
              <a:rPr kumimoji="0" lang="en-US" smtClean="0"/>
              <a:pPr algn="ctr" eaLnBrk="1" latinLnBrk="0" hangingPunct="1"/>
              <a:t>‹#›</a:t>
            </a:fld>
            <a:endParaRPr kumimoji="0" lang="en-US"/>
          </a:p>
        </p:txBody>
      </p:sp>
      <p:sp>
        <p:nvSpPr>
          <p:cNvPr id="23" name="Нижний колонтитул 22"/>
          <p:cNvSpPr>
            <a:spLocks noGrp="1"/>
          </p:cNvSpPr>
          <p:nvPr>
            <p:ph type="ftr" sz="quarter" idx="16"/>
          </p:nvPr>
        </p:nvSpPr>
        <p:spPr/>
        <p:txBody>
          <a:bodyPr rtlCol="0"/>
          <a:lstStyle/>
          <a:p>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ая соединительная линия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Овал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Заголовок 1"/>
          <p:cNvSpPr>
            <a:spLocks noGrp="1"/>
          </p:cNvSpPr>
          <p:nvPr>
            <p:ph type="title"/>
          </p:nvPr>
        </p:nvSpPr>
        <p:spPr>
          <a:xfrm rot="5400000">
            <a:off x="3350133" y="3200400"/>
            <a:ext cx="6309360" cy="457200"/>
          </a:xfrm>
        </p:spPr>
        <p:txBody>
          <a:bodyPr anchor="b"/>
          <a:lstStyle>
            <a:lvl1pPr algn="l">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ru-RU" smtClean="0"/>
              <a:t>Вставка рисунка</a:t>
            </a:r>
            <a:endParaRPr kumimoji="0" lang="en-US" dirty="0"/>
          </a:p>
        </p:txBody>
      </p:sp>
      <p:sp>
        <p:nvSpPr>
          <p:cNvPr id="4" name="Текст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10" name="Прямая соединительная линия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Прямоугольник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ая соединительная линия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Прямая соединительная линия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Прямая соединительная линия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Дата 16"/>
          <p:cNvSpPr>
            <a:spLocks noGrp="1"/>
          </p:cNvSpPr>
          <p:nvPr>
            <p:ph type="dt" sz="half" idx="10"/>
          </p:nvPr>
        </p:nvSpPr>
        <p:spPr/>
        <p:txBody>
          <a:bodyPr rtlCol="0"/>
          <a:lstStyle/>
          <a:p>
            <a:pPr algn="r" eaLnBrk="1" latinLnBrk="0" hangingPunct="1"/>
            <a:fld id="{E6F9B8CD-342D-4579-98EC-A8FD6B7370E1}" type="datetimeFigureOut">
              <a:rPr lang="en-US" smtClean="0"/>
              <a:pPr algn="r" eaLnBrk="1" latinLnBrk="0" hangingPunct="1"/>
              <a:t>11/21/2023</a:t>
            </a:fld>
            <a:endParaRPr lang="en-US"/>
          </a:p>
        </p:txBody>
      </p:sp>
      <p:sp>
        <p:nvSpPr>
          <p:cNvPr id="18" name="Номер слайда 17"/>
          <p:cNvSpPr>
            <a:spLocks noGrp="1"/>
          </p:cNvSpPr>
          <p:nvPr>
            <p:ph type="sldNum" sz="quarter" idx="11"/>
          </p:nvPr>
        </p:nvSpPr>
        <p:spPr/>
        <p:txBody>
          <a:bodyPr rtlCol="0"/>
          <a:lstStyle/>
          <a:p>
            <a:pPr algn="ctr" eaLnBrk="1" latinLnBrk="0" hangingPunct="1"/>
            <a:fld id="{2BBB5E19-F10A-4C2F-BF6F-11C513378A2E}" type="slidenum">
              <a:rPr kumimoji="0" lang="en-US" smtClean="0"/>
              <a:pPr algn="ctr" eaLnBrk="1" latinLnBrk="0" hangingPunct="1"/>
              <a:t>‹#›</a:t>
            </a:fld>
            <a:endParaRPr kumimoji="0" lang="en-US"/>
          </a:p>
        </p:txBody>
      </p:sp>
      <p:sp>
        <p:nvSpPr>
          <p:cNvPr id="21" name="Нижний колонтитул 20"/>
          <p:cNvSpPr>
            <a:spLocks noGrp="1"/>
          </p:cNvSpPr>
          <p:nvPr>
            <p:ph type="ftr" sz="quarter" idx="12"/>
          </p:nvPr>
        </p:nvSpPr>
        <p:spPr/>
        <p:txBody>
          <a:bodyPr rtlCol="0"/>
          <a:lstStyle/>
          <a:p>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Прямая соединительная линия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Заголовок 21"/>
          <p:cNvSpPr>
            <a:spLocks noGrp="1"/>
          </p:cNvSpPr>
          <p:nvPr>
            <p:ph type="title"/>
          </p:nvPr>
        </p:nvSpPr>
        <p:spPr>
          <a:xfrm>
            <a:off x="457200" y="274638"/>
            <a:ext cx="7467600" cy="1143000"/>
          </a:xfrm>
          <a:prstGeom prst="rect">
            <a:avLst/>
          </a:prstGeom>
        </p:spPr>
        <p:txBody>
          <a:bodyPr vert="horz" anchor="b">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pPr algn="r" eaLnBrk="1" latinLnBrk="0" hangingPunct="1"/>
            <a:fld id="{E6F9B8CD-342D-4579-98EC-A8FD6B7370E1}" type="datetimeFigureOut">
              <a:rPr lang="en-US" smtClean="0"/>
              <a:pPr algn="r" eaLnBrk="1" latinLnBrk="0" hangingPunct="1"/>
              <a:t>11/21/2023</a:t>
            </a:fld>
            <a:endParaRPr lang="en-US" dirty="0">
              <a:solidFill>
                <a:schemeClr val="tx2"/>
              </a:solidFill>
            </a:endParaRPr>
          </a:p>
        </p:txBody>
      </p:sp>
      <p:sp>
        <p:nvSpPr>
          <p:cNvPr id="3" name="Нижний колонтитул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pPr algn="l" eaLnBrk="1" latinLnBrk="0" hangingPunct="1"/>
            <a:endParaRPr kumimoji="0" lang="en-US" dirty="0">
              <a:solidFill>
                <a:schemeClr val="tx2"/>
              </a:solidFill>
            </a:endParaRPr>
          </a:p>
        </p:txBody>
      </p:sp>
      <p:sp>
        <p:nvSpPr>
          <p:cNvPr id="7" name="Прямая соединительная линия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Прямая соединительная линия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Прямоугольник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Овал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Номер слайда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pPr algn="ctr" eaLnBrk="1" latinLnBrk="0" hangingPunct="1"/>
            <a:fld id="{2BBB5E19-F10A-4C2F-BF6F-11C513378A2E}" type="slidenum">
              <a:rPr kumimoji="0" lang="en-US" smtClean="0"/>
              <a:pPr algn="ctr" eaLnBrk="1" latinLnBrk="0" hangingPunct="1"/>
              <a:t>‹#›</a:t>
            </a:fld>
            <a:endParaRPr kumimoji="0" lang="en-US" sz="1400" b="1" dirty="0">
              <a:solidFill>
                <a:srgbClr val="FFFFFF"/>
              </a:solidFill>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jpeg"/><Relationship Id="rId4" Type="http://schemas.openxmlformats.org/officeDocument/2006/relationships/image" Target="../media/image18.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28.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34.png"/><Relationship Id="rId10" Type="http://schemas.openxmlformats.org/officeDocument/2006/relationships/image" Target="../media/image39.png"/><Relationship Id="rId4" Type="http://schemas.openxmlformats.org/officeDocument/2006/relationships/image" Target="../media/image33.png"/><Relationship Id="rId9" Type="http://schemas.openxmlformats.org/officeDocument/2006/relationships/image" Target="../media/image38.png"/></Relationships>
</file>

<file path=ppt/slides/_rels/slide2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42.png"/><Relationship Id="rId4" Type="http://schemas.openxmlformats.org/officeDocument/2006/relationships/image" Target="../media/image4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43.png"/></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44.png"/></Relationships>
</file>

<file path=ppt/slides/_rels/slide3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475656" y="260648"/>
            <a:ext cx="7524328" cy="4464496"/>
          </a:xfrm>
        </p:spPr>
        <p:txBody>
          <a:bodyPr>
            <a:noAutofit/>
          </a:bodyPr>
          <a:lstStyle/>
          <a:p>
            <a:pPr algn="ctr"/>
            <a:r>
              <a:rPr lang="ru-RU" sz="4400" dirty="0" smtClean="0">
                <a:solidFill>
                  <a:schemeClr val="accent2">
                    <a:lumMod val="75000"/>
                  </a:schemeClr>
                </a:solidFill>
                <a:latin typeface="Times New Roman" panose="02020603050405020304" pitchFamily="18" charset="0"/>
                <a:cs typeface="Times New Roman" panose="02020603050405020304" pitchFamily="18" charset="0"/>
              </a:rPr>
              <a:t>Основы финансовой грамотности</a:t>
            </a:r>
            <a:br>
              <a:rPr lang="ru-RU" sz="4400" dirty="0" smtClean="0">
                <a:solidFill>
                  <a:schemeClr val="accent2">
                    <a:lumMod val="75000"/>
                  </a:schemeClr>
                </a:solidFill>
                <a:latin typeface="Times New Roman" panose="02020603050405020304" pitchFamily="18" charset="0"/>
                <a:cs typeface="Times New Roman" panose="02020603050405020304" pitchFamily="18" charset="0"/>
              </a:rPr>
            </a:br>
            <a:r>
              <a:rPr lang="ru-RU" sz="4400" dirty="0" smtClean="0">
                <a:solidFill>
                  <a:schemeClr val="accent2">
                    <a:lumMod val="75000"/>
                  </a:schemeClr>
                </a:solidFill>
                <a:latin typeface="Times New Roman" panose="02020603050405020304" pitchFamily="18" charset="0"/>
                <a:cs typeface="Times New Roman" panose="02020603050405020304" pitchFamily="18" charset="0"/>
              </a:rPr>
              <a:t/>
            </a:r>
            <a:br>
              <a:rPr lang="ru-RU" sz="4400" dirty="0" smtClean="0">
                <a:solidFill>
                  <a:schemeClr val="accent2">
                    <a:lumMod val="75000"/>
                  </a:schemeClr>
                </a:solidFill>
                <a:latin typeface="Times New Roman" panose="02020603050405020304" pitchFamily="18" charset="0"/>
                <a:cs typeface="Times New Roman" panose="02020603050405020304" pitchFamily="18" charset="0"/>
              </a:rPr>
            </a:br>
            <a:r>
              <a:rPr lang="ru-RU" sz="4400" dirty="0" smtClean="0">
                <a:solidFill>
                  <a:schemeClr val="accent2">
                    <a:lumMod val="75000"/>
                  </a:schemeClr>
                </a:solidFill>
                <a:latin typeface="Times New Roman" panose="02020603050405020304" pitchFamily="18" charset="0"/>
                <a:cs typeface="Times New Roman" panose="02020603050405020304" pitchFamily="18" charset="0"/>
              </a:rPr>
              <a:t>Тема </a:t>
            </a:r>
            <a:r>
              <a:rPr lang="en-US" sz="4400" dirty="0" smtClean="0">
                <a:solidFill>
                  <a:schemeClr val="accent2">
                    <a:lumMod val="75000"/>
                  </a:schemeClr>
                </a:solidFill>
                <a:latin typeface="Times New Roman" panose="02020603050405020304" pitchFamily="18" charset="0"/>
                <a:cs typeface="Times New Roman" panose="02020603050405020304" pitchFamily="18" charset="0"/>
              </a:rPr>
              <a:t>2</a:t>
            </a:r>
            <a:r>
              <a:rPr lang="ru-RU" sz="4400" dirty="0" smtClean="0">
                <a:solidFill>
                  <a:schemeClr val="accent2">
                    <a:lumMod val="75000"/>
                  </a:schemeClr>
                </a:solidFill>
                <a:latin typeface="Times New Roman" panose="02020603050405020304" pitchFamily="18" charset="0"/>
                <a:cs typeface="Times New Roman" panose="02020603050405020304" pitchFamily="18" charset="0"/>
              </a:rPr>
              <a:t>.</a:t>
            </a:r>
            <a:r>
              <a:rPr lang="en-US" sz="4400" dirty="0" smtClean="0">
                <a:solidFill>
                  <a:schemeClr val="accent2">
                    <a:lumMod val="75000"/>
                  </a:schemeClr>
                </a:solidFill>
                <a:latin typeface="Times New Roman" panose="02020603050405020304" pitchFamily="18" charset="0"/>
                <a:cs typeface="Times New Roman" panose="02020603050405020304" pitchFamily="18" charset="0"/>
              </a:rPr>
              <a:t>3</a:t>
            </a:r>
            <a:r>
              <a:rPr lang="ru-RU" sz="4400" dirty="0" smtClean="0">
                <a:solidFill>
                  <a:schemeClr val="accent2">
                    <a:lumMod val="75000"/>
                  </a:schemeClr>
                </a:solidFill>
                <a:latin typeface="Times New Roman" panose="02020603050405020304" pitchFamily="18" charset="0"/>
                <a:cs typeface="Times New Roman" panose="02020603050405020304" pitchFamily="18" charset="0"/>
              </a:rPr>
              <a:t> «Пенсионное обеспечение и финансовое благополучие в старости» </a:t>
            </a:r>
            <a:endParaRPr lang="ru-RU" sz="4400" dirty="0">
              <a:solidFill>
                <a:schemeClr val="accent2">
                  <a:lumMod val="75000"/>
                </a:schemeClr>
              </a:solidFill>
              <a:latin typeface="Times New Roman" panose="02020603050405020304" pitchFamily="18" charset="0"/>
              <a:cs typeface="Times New Roman" panose="02020603050405020304" pitchFamily="18" charset="0"/>
            </a:endParaRPr>
          </a:p>
        </p:txBody>
      </p:sp>
      <p:sp>
        <p:nvSpPr>
          <p:cNvPr id="3" name="Подзаголовок 2"/>
          <p:cNvSpPr>
            <a:spLocks noGrp="1"/>
          </p:cNvSpPr>
          <p:nvPr>
            <p:ph type="subTitle" idx="1"/>
          </p:nvPr>
        </p:nvSpPr>
        <p:spPr/>
        <p:txBody>
          <a:bodyPr/>
          <a:lstStyle/>
          <a:p>
            <a:r>
              <a:rPr lang="ru-RU" dirty="0" smtClean="0">
                <a:latin typeface="Times New Roman" panose="02020603050405020304" pitchFamily="18" charset="0"/>
                <a:cs typeface="Times New Roman" panose="02020603050405020304" pitchFamily="18" charset="0"/>
              </a:rPr>
              <a:t>Автор: преподаватель ЦК СЭД, </a:t>
            </a:r>
            <a:r>
              <a:rPr lang="ru-RU" dirty="0" err="1" smtClean="0">
                <a:latin typeface="Times New Roman" panose="02020603050405020304" pitchFamily="18" charset="0"/>
                <a:cs typeface="Times New Roman" panose="02020603050405020304" pitchFamily="18" charset="0"/>
              </a:rPr>
              <a:t>Чалпанова</a:t>
            </a:r>
            <a:r>
              <a:rPr lang="ru-RU" dirty="0" smtClean="0">
                <a:latin typeface="Times New Roman" panose="02020603050405020304" pitchFamily="18" charset="0"/>
                <a:cs typeface="Times New Roman" panose="02020603050405020304" pitchFamily="18" charset="0"/>
              </a:rPr>
              <a:t> Ю.В.</a:t>
            </a:r>
          </a:p>
          <a:p>
            <a:r>
              <a:rPr lang="ru-RU" dirty="0" smtClean="0">
                <a:latin typeface="Times New Roman" panose="02020603050405020304" pitchFamily="18" charset="0"/>
                <a:cs typeface="Times New Roman" panose="02020603050405020304" pitchFamily="18" charset="0"/>
              </a:rPr>
              <a:t>Дата создания: 21.11.2023 г.</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187869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Прямоугольник 2"/>
          <p:cNvSpPr>
            <a:spLocks noChangeArrowheads="1"/>
          </p:cNvSpPr>
          <p:nvPr/>
        </p:nvSpPr>
        <p:spPr bwMode="auto">
          <a:xfrm>
            <a:off x="0" y="19050"/>
            <a:ext cx="86756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ru-RU" altLang="ru-RU" sz="2800" b="1">
                <a:solidFill>
                  <a:srgbClr val="C00000"/>
                </a:solidFill>
                <a:latin typeface="Verdana" pitchFamily="34" charset="0"/>
              </a:rPr>
              <a:t> </a:t>
            </a:r>
            <a:endParaRPr lang="ru-RU" altLang="ru-RU" sz="3200" u="sng">
              <a:solidFill>
                <a:srgbClr val="C00000"/>
              </a:solidFill>
              <a:latin typeface="Times New Roman" pitchFamily="18" charset="0"/>
              <a:cs typeface="Times New Roman" pitchFamily="18" charset="0"/>
            </a:endParaRPr>
          </a:p>
        </p:txBody>
      </p:sp>
      <p:sp>
        <p:nvSpPr>
          <p:cNvPr id="5123" name="Прямоугольник 24"/>
          <p:cNvSpPr>
            <a:spLocks noChangeArrowheads="1"/>
          </p:cNvSpPr>
          <p:nvPr/>
        </p:nvSpPr>
        <p:spPr bwMode="auto">
          <a:xfrm>
            <a:off x="179388" y="4672013"/>
            <a:ext cx="88566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spcBef>
                <a:spcPct val="50000"/>
              </a:spcBef>
            </a:pPr>
            <a:r>
              <a:rPr lang="ru-RU" altLang="ru-RU" sz="2000" b="1">
                <a:latin typeface="Times New Roman" pitchFamily="18" charset="0"/>
                <a:cs typeface="Times New Roman" pitchFamily="18" charset="0"/>
              </a:rPr>
              <a:t> </a:t>
            </a:r>
          </a:p>
        </p:txBody>
      </p:sp>
      <p:pic>
        <p:nvPicPr>
          <p:cNvPr id="5124" name="Picture 8" descr="http://rpp.nashaucheba.ru/pars_docs/refs/126/125315/img4.jpg"/>
          <p:cNvPicPr>
            <a:picLocks noChangeAspect="1" noChangeArrowheads="1"/>
          </p:cNvPicPr>
          <p:nvPr/>
        </p:nvPicPr>
        <p:blipFill rotWithShape="1">
          <a:blip r:embed="rId2">
            <a:extLst>
              <a:ext uri="{28A0092B-C50C-407E-A947-70E740481C1C}">
                <a14:useLocalDpi xmlns:a14="http://schemas.microsoft.com/office/drawing/2010/main" val="0"/>
              </a:ext>
            </a:extLst>
          </a:blip>
          <a:srcRect b="4083"/>
          <a:stretch/>
        </p:blipFill>
        <p:spPr bwMode="auto">
          <a:xfrm>
            <a:off x="7741" y="395633"/>
            <a:ext cx="8667947" cy="6201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0580346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48681"/>
            <a:ext cx="8820202" cy="223224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1" name="Прямоугольник 24"/>
          <p:cNvSpPr>
            <a:spLocks noChangeArrowheads="1"/>
          </p:cNvSpPr>
          <p:nvPr/>
        </p:nvSpPr>
        <p:spPr bwMode="auto">
          <a:xfrm>
            <a:off x="323528" y="3356992"/>
            <a:ext cx="8280920"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spcBef>
                <a:spcPct val="50000"/>
              </a:spcBef>
            </a:pPr>
            <a:r>
              <a:rPr lang="ru-RU" altLang="ru-RU" sz="2200" b="1" dirty="0">
                <a:solidFill>
                  <a:srgbClr val="002060"/>
                </a:solidFill>
                <a:latin typeface="Times New Roman" pitchFamily="18" charset="0"/>
                <a:cs typeface="Times New Roman" pitchFamily="18" charset="0"/>
              </a:rPr>
              <a:t>Возможность назначения досрочных пенсий по старости получают лица, работа которых связана с риском утраты профессиональной трудоспособности до достижения пенсионного возраста. К ним относятся, в частности, сотрудники МЧС и противопожарной службы, работники учреждений уголовно-исполнительной системы и детских образовательных учреждений, а также организаций здравоохранения и театров.</a:t>
            </a:r>
          </a:p>
        </p:txBody>
      </p:sp>
    </p:spTree>
    <p:extLst>
      <p:ext uri="{BB962C8B-B14F-4D97-AF65-F5344CB8AC3E}">
        <p14:creationId xmlns:p14="http://schemas.microsoft.com/office/powerpoint/2010/main" val="2949121252"/>
      </p:ext>
    </p:extLst>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Прямоугольник 2"/>
          <p:cNvSpPr>
            <a:spLocks noChangeArrowheads="1"/>
          </p:cNvSpPr>
          <p:nvPr/>
        </p:nvSpPr>
        <p:spPr bwMode="auto">
          <a:xfrm>
            <a:off x="0" y="19050"/>
            <a:ext cx="86756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ru-RU" altLang="ru-RU" sz="2800" b="1">
                <a:solidFill>
                  <a:srgbClr val="C00000"/>
                </a:solidFill>
                <a:latin typeface="Verdana" pitchFamily="34" charset="0"/>
              </a:rPr>
              <a:t> </a:t>
            </a:r>
            <a:endParaRPr lang="ru-RU" altLang="ru-RU" sz="3200" u="sng">
              <a:solidFill>
                <a:srgbClr val="C00000"/>
              </a:solidFill>
              <a:latin typeface="Times New Roman" pitchFamily="18" charset="0"/>
              <a:cs typeface="Times New Roman" pitchFamily="18" charset="0"/>
            </a:endParaRPr>
          </a:p>
        </p:txBody>
      </p:sp>
      <p:sp>
        <p:nvSpPr>
          <p:cNvPr id="6147" name="Прямоугольник 1"/>
          <p:cNvSpPr>
            <a:spLocks noChangeArrowheads="1"/>
          </p:cNvSpPr>
          <p:nvPr/>
        </p:nvSpPr>
        <p:spPr bwMode="auto">
          <a:xfrm>
            <a:off x="179388" y="141288"/>
            <a:ext cx="8640762" cy="1323975"/>
          </a:xfrm>
          <a:prstGeom prst="rect">
            <a:avLst/>
          </a:prstGeom>
          <a:solidFill>
            <a:schemeClr val="bg2">
              <a:lumMod val="90000"/>
            </a:schemeClr>
          </a:solidFill>
          <a:ln w="3175">
            <a:solidFill>
              <a:srgbClr val="C00000"/>
            </a:solidFill>
            <a:miter lim="800000"/>
            <a:headEnd/>
            <a:tailEnd/>
          </a:ln>
        </p:spPr>
        <p:txBody>
          <a:bodyPr>
            <a:spAutoFit/>
          </a:bodyPr>
          <a:lstStyle/>
          <a:p>
            <a:pPr algn="just">
              <a:spcBef>
                <a:spcPct val="50000"/>
              </a:spcBef>
            </a:pPr>
            <a:r>
              <a:rPr lang="ru-RU" altLang="ru-RU" sz="2000" b="1" dirty="0" smtClean="0">
                <a:solidFill>
                  <a:srgbClr val="002060"/>
                </a:solidFill>
                <a:latin typeface="Times New Roman" pitchFamily="18" charset="0"/>
                <a:cs typeface="Times New Roman" pitchFamily="18" charset="0"/>
              </a:rPr>
              <a:t>Ключевой </a:t>
            </a:r>
            <a:r>
              <a:rPr lang="ru-RU" altLang="ru-RU" sz="2000" b="1" dirty="0">
                <a:solidFill>
                  <a:srgbClr val="002060"/>
                </a:solidFill>
                <a:latin typeface="Times New Roman" pitchFamily="18" charset="0"/>
                <a:cs typeface="Times New Roman" pitchFamily="18" charset="0"/>
              </a:rPr>
              <a:t>идеей современной пенсионной системы является принцип накопления. Обязательным для всех граждан России является формирование накопительной части пенсии в период трудовой деятельности. </a:t>
            </a:r>
          </a:p>
        </p:txBody>
      </p:sp>
      <p:sp>
        <p:nvSpPr>
          <p:cNvPr id="6148" name="Прямоугольник 2"/>
          <p:cNvSpPr>
            <a:spLocks noChangeArrowheads="1"/>
          </p:cNvSpPr>
          <p:nvPr/>
        </p:nvSpPr>
        <p:spPr bwMode="auto">
          <a:xfrm>
            <a:off x="179388" y="5000625"/>
            <a:ext cx="8785225" cy="1630363"/>
          </a:xfrm>
          <a:prstGeom prst="rect">
            <a:avLst/>
          </a:prstGeom>
          <a:solidFill>
            <a:schemeClr val="bg2">
              <a:lumMod val="90000"/>
            </a:schemeClr>
          </a:solidFill>
          <a:ln w="3175">
            <a:solidFill>
              <a:srgbClr val="C00000"/>
            </a:solidFill>
            <a:miter lim="800000"/>
            <a:headEnd/>
            <a:tailEnd/>
          </a:ln>
        </p:spPr>
        <p:txBody>
          <a:bodyPr>
            <a:spAutoFit/>
          </a:bodyPr>
          <a:lstStyle/>
          <a:p>
            <a:pPr algn="just">
              <a:spcBef>
                <a:spcPct val="50000"/>
              </a:spcBef>
            </a:pPr>
            <a:r>
              <a:rPr lang="ru-RU" altLang="ru-RU" sz="2000" b="1" dirty="0">
                <a:solidFill>
                  <a:srgbClr val="002060"/>
                </a:solidFill>
                <a:latin typeface="Times New Roman" pitchFamily="18" charset="0"/>
                <a:cs typeface="Times New Roman" pitchFamily="18" charset="0"/>
              </a:rPr>
              <a:t>Это происходит за счет средств работодателя, то есть сам гражданин ничего не платит. Работодатель перечисляет на пенсионные цели средства за своих работников, определенная часть которых не расходуется на выплату текущих пенсий, а накапливается на индивидуальных лицевых счетах граждан</a:t>
            </a:r>
            <a:r>
              <a:rPr lang="ru-RU" altLang="ru-RU" sz="2000" dirty="0">
                <a:solidFill>
                  <a:srgbClr val="002060"/>
                </a:solidFill>
              </a:rPr>
              <a:t>.</a:t>
            </a:r>
          </a:p>
        </p:txBody>
      </p:sp>
      <p:pic>
        <p:nvPicPr>
          <p:cNvPr id="614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3213" y="1700213"/>
            <a:ext cx="3600450" cy="303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Picture 7" descr="http://img-fotki.yandex.ru/get/6738/16969765.23c/0_9118c_f90a662_ori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1858963"/>
            <a:ext cx="1728788" cy="221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6925766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Прямоугольник 2"/>
          <p:cNvSpPr>
            <a:spLocks noChangeArrowheads="1"/>
          </p:cNvSpPr>
          <p:nvPr/>
        </p:nvSpPr>
        <p:spPr bwMode="auto">
          <a:xfrm>
            <a:off x="0" y="19050"/>
            <a:ext cx="86756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ru-RU" altLang="ru-RU" sz="2800" b="1">
                <a:solidFill>
                  <a:srgbClr val="C00000"/>
                </a:solidFill>
                <a:latin typeface="Verdana" pitchFamily="34" charset="0"/>
              </a:rPr>
              <a:t> </a:t>
            </a:r>
            <a:endParaRPr lang="ru-RU" altLang="ru-RU" sz="3200" u="sng">
              <a:solidFill>
                <a:srgbClr val="C00000"/>
              </a:solidFill>
              <a:latin typeface="Times New Roman" pitchFamily="18" charset="0"/>
              <a:cs typeface="Times New Roman" pitchFamily="18" charset="0"/>
            </a:endParaRPr>
          </a:p>
        </p:txBody>
      </p:sp>
      <p:pic>
        <p:nvPicPr>
          <p:cNvPr id="7171" name="Picture 4" descr="https://www.vtbnpf.ru/privat/ops/pensia_parts_201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50" y="188913"/>
            <a:ext cx="8856663" cy="626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7748213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Прямоугольник 2"/>
          <p:cNvSpPr>
            <a:spLocks noChangeArrowheads="1"/>
          </p:cNvSpPr>
          <p:nvPr/>
        </p:nvSpPr>
        <p:spPr bwMode="auto">
          <a:xfrm>
            <a:off x="0" y="19050"/>
            <a:ext cx="86756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ru-RU" altLang="ru-RU" sz="2800" b="1">
                <a:solidFill>
                  <a:srgbClr val="C00000"/>
                </a:solidFill>
                <a:latin typeface="Verdana" pitchFamily="34" charset="0"/>
              </a:rPr>
              <a:t> </a:t>
            </a:r>
            <a:endParaRPr lang="ru-RU" altLang="ru-RU" sz="3200" u="sng">
              <a:solidFill>
                <a:srgbClr val="C00000"/>
              </a:solidFill>
              <a:latin typeface="Times New Roman" pitchFamily="18" charset="0"/>
              <a:cs typeface="Times New Roman" pitchFamily="18" charset="0"/>
            </a:endParaRPr>
          </a:p>
        </p:txBody>
      </p:sp>
      <p:sp>
        <p:nvSpPr>
          <p:cNvPr id="8195" name="Прямоугольник 1"/>
          <p:cNvSpPr>
            <a:spLocks noChangeArrowheads="1"/>
          </p:cNvSpPr>
          <p:nvPr/>
        </p:nvSpPr>
        <p:spPr bwMode="auto">
          <a:xfrm>
            <a:off x="250825" y="58738"/>
            <a:ext cx="8642350" cy="3786187"/>
          </a:xfrm>
          <a:prstGeom prst="rect">
            <a:avLst/>
          </a:prstGeom>
          <a:solidFill>
            <a:schemeClr val="bg2">
              <a:lumMod val="90000"/>
            </a:schemeClr>
          </a:solidFill>
          <a:ln w="3175">
            <a:solidFill>
              <a:srgbClr val="C00000"/>
            </a:solidFill>
            <a:miter lim="800000"/>
            <a:headEnd/>
            <a:tailEnd/>
          </a:ln>
        </p:spPr>
        <p:txBody>
          <a:bodyPr>
            <a:spAutoFit/>
          </a:bodyPr>
          <a:lstStyle/>
          <a:p>
            <a:pPr algn="just"/>
            <a:r>
              <a:rPr lang="ru-RU" altLang="ru-RU" sz="2000" b="1" dirty="0">
                <a:latin typeface="Times New Roman" pitchFamily="18" charset="0"/>
                <a:cs typeface="Times New Roman" pitchFamily="18" charset="0"/>
              </a:rPr>
              <a:t>   </a:t>
            </a:r>
            <a:r>
              <a:rPr lang="ru-RU" altLang="ru-RU" sz="2000" b="1" dirty="0">
                <a:solidFill>
                  <a:srgbClr val="002060"/>
                </a:solidFill>
                <a:latin typeface="Times New Roman" pitchFamily="18" charset="0"/>
                <a:cs typeface="Times New Roman" pitchFamily="18" charset="0"/>
              </a:rPr>
              <a:t>Средства, направляемые на формирование накопительной части пенсии – в этом ее принципиальное отличие – не расходуются на выплату пенсий нынешним пенсионерам – а аккумулируются на индивидуальных пенсионных счетах</a:t>
            </a:r>
            <a:r>
              <a:rPr lang="ru-RU" altLang="ru-RU" sz="2000" dirty="0">
                <a:solidFill>
                  <a:srgbClr val="002060"/>
                </a:solidFill>
                <a:latin typeface="Times New Roman" pitchFamily="18" charset="0"/>
                <a:cs typeface="Times New Roman" pitchFamily="18" charset="0"/>
              </a:rPr>
              <a:t> граждан в Пенсионном фонде России (ПФР). Идея заключается в том, что за годы и десятилетия активной трудовой деятельности на этих счетах должна скопиться сумма, достаточная для обеспеченной жизни в преклонные годы. Для этого необходимо уберечь средства от инфляции и приумножить. </a:t>
            </a:r>
            <a:endParaRPr lang="ru-RU" altLang="ru-RU" sz="2000" b="1" dirty="0">
              <a:solidFill>
                <a:srgbClr val="002060"/>
              </a:solidFill>
              <a:latin typeface="Times New Roman" pitchFamily="18" charset="0"/>
              <a:cs typeface="Times New Roman" pitchFamily="18" charset="0"/>
            </a:endParaRPr>
          </a:p>
          <a:p>
            <a:pPr algn="just"/>
            <a:r>
              <a:rPr lang="ru-RU" altLang="ru-RU" sz="2000" b="1" dirty="0">
                <a:solidFill>
                  <a:srgbClr val="002060"/>
                </a:solidFill>
                <a:latin typeface="Times New Roman" pitchFamily="18" charset="0"/>
                <a:cs typeface="Times New Roman" pitchFamily="18" charset="0"/>
              </a:rPr>
              <a:t>   С этой целью в стране создан институт негосударственных пенсионных фондов (НПФ). Их задача – инвестирование средств пенсионных накоплений и начисление инвестиционного дохода с целью сохранения покупательской способности пенсионного капитала граждан.</a:t>
            </a:r>
            <a:r>
              <a:rPr lang="ru-RU" altLang="ru-RU" sz="2000" dirty="0">
                <a:solidFill>
                  <a:srgbClr val="002060"/>
                </a:solidFill>
                <a:latin typeface="Times New Roman" pitchFamily="18" charset="0"/>
                <a:cs typeface="Times New Roman" pitchFamily="18" charset="0"/>
              </a:rPr>
              <a:t> </a:t>
            </a:r>
          </a:p>
        </p:txBody>
      </p:sp>
      <p:pic>
        <p:nvPicPr>
          <p:cNvPr id="8196" name="Picture 6" descr="http://rmoksh.pnzreg.ru/files/mokshan_pnzreg_ru/natalia/foto(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9900" y="4005263"/>
            <a:ext cx="2627313" cy="268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7" descr="http://img-fotki.yandex.ru/get/6738/16969765.23c/0_9118c_f90a662_ori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6325" y="4005263"/>
            <a:ext cx="1871663" cy="267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1996371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188" y="255588"/>
            <a:ext cx="9059862" cy="646112"/>
          </a:xfrm>
          <a:prstGeom prst="rect">
            <a:avLst/>
          </a:prstGeom>
          <a:solidFill>
            <a:schemeClr val="tx2"/>
          </a:solidFill>
          <a:ln>
            <a:noFill/>
          </a:ln>
          <a:effectLst/>
        </p:spPr>
      </p:pic>
      <p:pic>
        <p:nvPicPr>
          <p:cNvPr id="2867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1079500"/>
            <a:ext cx="7675563" cy="19319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9699" name="AutoShape 3"/>
          <p:cNvSpPr>
            <a:spLocks noChangeArrowheads="1"/>
          </p:cNvSpPr>
          <p:nvPr/>
        </p:nvSpPr>
        <p:spPr bwMode="auto">
          <a:xfrm>
            <a:off x="179388" y="3827463"/>
            <a:ext cx="2592387" cy="2841625"/>
          </a:xfrm>
          <a:prstGeom prst="roundRect">
            <a:avLst>
              <a:gd name="adj" fmla="val 16667"/>
            </a:avLst>
          </a:prstGeom>
          <a:gradFill rotWithShape="0">
            <a:gsLst>
              <a:gs pos="0">
                <a:srgbClr val="F5FFE6"/>
              </a:gs>
              <a:gs pos="100000">
                <a:srgbClr val="DAFDA7"/>
              </a:gs>
            </a:gsLst>
            <a:lin ang="5400000" scaled="1"/>
          </a:gradFill>
          <a:ln w="9360" cap="sq">
            <a:solidFill>
              <a:srgbClr val="98B954"/>
            </a:solidFill>
            <a:miter lim="800000"/>
            <a:headEnd/>
            <a:tailEnd/>
          </a:ln>
          <a:effectLst>
            <a:outerShdw dist="20160" dir="5400000" algn="ctr" rotWithShape="0">
              <a:srgbClr val="000000">
                <a:alpha val="38034"/>
              </a:srgbClr>
            </a:outerShdw>
          </a:effectLst>
        </p:spPr>
        <p:txBody>
          <a:bodyPr wrap="none" lIns="0" tIns="0" rIns="0" bIns="0"/>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ru-RU" sz="1500" b="1" dirty="0">
                <a:solidFill>
                  <a:srgbClr val="0033CC"/>
                </a:solidFill>
                <a:effectLst>
                  <a:outerShdw blurRad="38100" dist="38100" dir="2700000" algn="tl">
                    <a:srgbClr val="000000"/>
                  </a:outerShdw>
                </a:effectLst>
                <a:latin typeface="Times New Roman" pitchFamily="16" charset="0"/>
                <a:cs typeface="Times New Roman" pitchFamily="16" charset="0"/>
              </a:rPr>
              <a:t>Застрахованные лица</a:t>
            </a:r>
          </a:p>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ru-RU" sz="1500" b="1" dirty="0">
              <a:solidFill>
                <a:srgbClr val="0033CC"/>
              </a:solidFill>
              <a:effectLst>
                <a:outerShdw blurRad="38100" dist="38100" dir="2700000" algn="tl">
                  <a:srgbClr val="000000"/>
                </a:outerShdw>
              </a:effectLst>
              <a:latin typeface="Times New Roman" pitchFamily="16" charset="0"/>
              <a:cs typeface="Times New Roman" pitchFamily="16" charset="0"/>
            </a:endParaRPr>
          </a:p>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ru-RU" sz="1500" b="1" dirty="0">
                <a:solidFill>
                  <a:srgbClr val="0033CC"/>
                </a:solidFill>
                <a:effectLst>
                  <a:outerShdw blurRad="38100" dist="38100" dir="2700000" algn="tl">
                    <a:srgbClr val="000000"/>
                  </a:outerShdw>
                </a:effectLst>
                <a:latin typeface="Times New Roman" pitchFamily="16" charset="0"/>
                <a:cs typeface="Times New Roman" pitchFamily="16" charset="0"/>
              </a:rPr>
              <a:t>- граждане РФ</a:t>
            </a:r>
          </a:p>
          <a:p>
            <a:pPr>
              <a:buClr>
                <a:srgbClr val="FFFFFF"/>
              </a:buClr>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ru-RU" sz="1500" b="1" dirty="0">
              <a:solidFill>
                <a:srgbClr val="0033CC"/>
              </a:solidFill>
              <a:effectLst>
                <a:outerShdw blurRad="38100" dist="38100" dir="2700000" algn="tl">
                  <a:srgbClr val="000000"/>
                </a:outerShdw>
              </a:effectLst>
              <a:latin typeface="Times New Roman" pitchFamily="16" charset="0"/>
              <a:cs typeface="Times New Roman" pitchFamily="16" charset="0"/>
            </a:endParaRPr>
          </a:p>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ru-RU" sz="1500" b="1" dirty="0">
                <a:solidFill>
                  <a:srgbClr val="0033CC"/>
                </a:solidFill>
                <a:effectLst>
                  <a:outerShdw blurRad="38100" dist="38100" dir="2700000" algn="tl">
                    <a:srgbClr val="000000"/>
                  </a:outerShdw>
                </a:effectLst>
                <a:latin typeface="Times New Roman" pitchFamily="16" charset="0"/>
                <a:cs typeface="Times New Roman" pitchFamily="16" charset="0"/>
              </a:rPr>
              <a:t>- иностранные граждане, </a:t>
            </a:r>
          </a:p>
          <a:p>
            <a:pPr>
              <a:buClr>
                <a:srgbClr val="FFFFFF"/>
              </a:buClr>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ru-RU" sz="1500" b="1" dirty="0">
              <a:solidFill>
                <a:srgbClr val="0033CC"/>
              </a:solidFill>
              <a:effectLst>
                <a:outerShdw blurRad="38100" dist="38100" dir="2700000" algn="tl">
                  <a:srgbClr val="000000"/>
                </a:outerShdw>
              </a:effectLst>
              <a:latin typeface="Times New Roman" pitchFamily="16" charset="0"/>
              <a:cs typeface="Times New Roman" pitchFamily="16" charset="0"/>
            </a:endParaRPr>
          </a:p>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ru-RU" sz="1500" dirty="0">
                <a:solidFill>
                  <a:srgbClr val="0033CC"/>
                </a:solidFill>
                <a:effectLst>
                  <a:outerShdw blurRad="38100" dist="38100" dir="2700000" algn="tl">
                    <a:srgbClr val="000000"/>
                  </a:outerShdw>
                </a:effectLst>
                <a:latin typeface="Times New Roman" pitchFamily="16" charset="0"/>
                <a:cs typeface="Times New Roman" pitchFamily="16" charset="0"/>
              </a:rPr>
              <a:t>зарегистрированные </a:t>
            </a:r>
          </a:p>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ru-RU" sz="1500" dirty="0">
                <a:solidFill>
                  <a:srgbClr val="0033CC"/>
                </a:solidFill>
                <a:effectLst>
                  <a:outerShdw blurRad="38100" dist="38100" dir="2700000" algn="tl">
                    <a:srgbClr val="000000"/>
                  </a:outerShdw>
                </a:effectLst>
                <a:latin typeface="Times New Roman" pitchFamily="16" charset="0"/>
                <a:cs typeface="Times New Roman" pitchFamily="16" charset="0"/>
              </a:rPr>
              <a:t>в системе ОПС</a:t>
            </a:r>
          </a:p>
          <a:p>
            <a:pPr>
              <a:buClr>
                <a:srgbClr val="FFFFFF"/>
              </a:buClr>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ru-RU" sz="1500" b="1" dirty="0">
              <a:solidFill>
                <a:srgbClr val="0033CC"/>
              </a:solidFill>
              <a:effectLst>
                <a:outerShdw blurRad="38100" dist="38100" dir="2700000" algn="tl">
                  <a:srgbClr val="000000"/>
                </a:outerShdw>
              </a:effectLst>
              <a:latin typeface="Times New Roman" pitchFamily="16" charset="0"/>
              <a:cs typeface="Times New Roman" pitchFamily="16" charset="0"/>
            </a:endParaRPr>
          </a:p>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ru-RU" sz="1500" b="1" dirty="0">
              <a:solidFill>
                <a:srgbClr val="0033CC"/>
              </a:solidFill>
              <a:effectLst>
                <a:outerShdw blurRad="38100" dist="38100" dir="2700000" algn="tl">
                  <a:srgbClr val="000000"/>
                </a:outerShdw>
              </a:effectLst>
              <a:latin typeface="Times New Roman" pitchFamily="16" charset="0"/>
              <a:cs typeface="Times New Roman" pitchFamily="16" charset="0"/>
            </a:endParaRPr>
          </a:p>
        </p:txBody>
      </p:sp>
      <p:sp>
        <p:nvSpPr>
          <p:cNvPr id="29700" name="AutoShape 4"/>
          <p:cNvSpPr>
            <a:spLocks noChangeArrowheads="1"/>
          </p:cNvSpPr>
          <p:nvPr/>
        </p:nvSpPr>
        <p:spPr bwMode="auto">
          <a:xfrm>
            <a:off x="5795963" y="3429000"/>
            <a:ext cx="3240087" cy="3313113"/>
          </a:xfrm>
          <a:prstGeom prst="roundRect">
            <a:avLst>
              <a:gd name="adj" fmla="val 16667"/>
            </a:avLst>
          </a:prstGeom>
          <a:gradFill rotWithShape="0">
            <a:gsLst>
              <a:gs pos="0">
                <a:srgbClr val="F5FFE6"/>
              </a:gs>
              <a:gs pos="100000">
                <a:srgbClr val="DAFDA7"/>
              </a:gs>
            </a:gsLst>
            <a:lin ang="5400000" scaled="1"/>
          </a:gradFill>
          <a:ln w="9360" cap="sq">
            <a:solidFill>
              <a:srgbClr val="98B954"/>
            </a:solidFill>
            <a:miter lim="800000"/>
            <a:headEnd/>
            <a:tailEnd/>
          </a:ln>
          <a:effectLst>
            <a:outerShdw dist="20160" dir="5400000" algn="ctr" rotWithShape="0">
              <a:srgbClr val="000000">
                <a:alpha val="38034"/>
              </a:srgbClr>
            </a:outerShdw>
          </a:effectLst>
        </p:spPr>
        <p:txBody>
          <a:bodyPr lIns="0" tIns="0" rIns="0" bIns="0"/>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ru-RU" sz="1500" b="1" dirty="0">
                <a:solidFill>
                  <a:srgbClr val="0033CC"/>
                </a:solidFill>
                <a:effectLst>
                  <a:outerShdw blurRad="38100" dist="38100" dir="2700000" algn="tl">
                    <a:srgbClr val="000000"/>
                  </a:outerShdw>
                </a:effectLst>
                <a:latin typeface="Times New Roman" pitchFamily="16" charset="0"/>
                <a:cs typeface="Times New Roman" pitchFamily="16" charset="0"/>
              </a:rPr>
              <a:t>Страхователи</a:t>
            </a:r>
          </a:p>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ru-RU" sz="1500" b="1" dirty="0">
                <a:solidFill>
                  <a:srgbClr val="0033CC"/>
                </a:solidFill>
                <a:effectLst>
                  <a:outerShdw blurRad="38100" dist="38100" dir="2700000" algn="tl">
                    <a:srgbClr val="000000"/>
                  </a:outerShdw>
                </a:effectLst>
                <a:latin typeface="Times New Roman" pitchFamily="16" charset="0"/>
                <a:cs typeface="Times New Roman" pitchFamily="16" charset="0"/>
              </a:rPr>
              <a:t>(работодатели)</a:t>
            </a:r>
          </a:p>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ru-RU" sz="1500" dirty="0">
                <a:solidFill>
                  <a:srgbClr val="0033CC"/>
                </a:solidFill>
                <a:latin typeface="Times New Roman" pitchFamily="16" charset="0"/>
                <a:cs typeface="Times New Roman" pitchFamily="16" charset="0"/>
              </a:rPr>
              <a:t>Это организации, индивидуальные предприниматели, руководители фермерских хозяйств, нотариусы, адвокаты и др.</a:t>
            </a:r>
          </a:p>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ru-RU" sz="1500" dirty="0">
                <a:solidFill>
                  <a:srgbClr val="0033CC"/>
                </a:solidFill>
                <a:latin typeface="Times New Roman" pitchFamily="16" charset="0"/>
                <a:cs typeface="Times New Roman" pitchFamily="16" charset="0"/>
              </a:rPr>
              <a:t>Страхователи ежемесячно уплачивают в ПФР страховые взносы на будущее пенсионное обеспечение своих работников. Общий тариф страхового взноса составляет 22% от годового фонда оплаты труда  каждого работника.</a:t>
            </a:r>
          </a:p>
        </p:txBody>
      </p:sp>
      <p:sp>
        <p:nvSpPr>
          <p:cNvPr id="29701" name="AutoShape 5"/>
          <p:cNvSpPr>
            <a:spLocks noChangeArrowheads="1"/>
          </p:cNvSpPr>
          <p:nvPr/>
        </p:nvSpPr>
        <p:spPr bwMode="auto">
          <a:xfrm rot="2340000">
            <a:off x="1989138" y="2886075"/>
            <a:ext cx="347662" cy="665163"/>
          </a:xfrm>
          <a:prstGeom prst="downArrow">
            <a:avLst>
              <a:gd name="adj1" fmla="val 50000"/>
              <a:gd name="adj2" fmla="val 49992"/>
            </a:avLst>
          </a:prstGeom>
          <a:gradFill rotWithShape="0">
            <a:gsLst>
              <a:gs pos="0">
                <a:srgbClr val="FFE5E5"/>
              </a:gs>
              <a:gs pos="100000">
                <a:srgbClr val="FFA2A1"/>
              </a:gs>
            </a:gsLst>
            <a:lin ang="7740000" scaled="1"/>
          </a:gradFill>
          <a:ln w="9360" cap="sq">
            <a:solidFill>
              <a:srgbClr val="BE4B48"/>
            </a:solidFill>
            <a:miter lim="800000"/>
            <a:headEnd/>
            <a:tailEnd/>
          </a:ln>
          <a:effectLst>
            <a:outerShdw dist="20160" dir="5400000" algn="ctr" rotWithShape="0">
              <a:srgbClr val="000000">
                <a:alpha val="38033"/>
              </a:srgbClr>
            </a:outerShdw>
          </a:effectLst>
        </p:spPr>
        <p:txBody>
          <a:bodyPr wrap="none" anchor="ctr"/>
          <a:lstStyle/>
          <a:p>
            <a:endParaRPr lang="ru-RU"/>
          </a:p>
        </p:txBody>
      </p:sp>
      <p:sp>
        <p:nvSpPr>
          <p:cNvPr id="29702" name="AutoShape 6"/>
          <p:cNvSpPr>
            <a:spLocks noChangeArrowheads="1"/>
          </p:cNvSpPr>
          <p:nvPr/>
        </p:nvSpPr>
        <p:spPr bwMode="auto">
          <a:xfrm rot="-2340000">
            <a:off x="7110413" y="2890838"/>
            <a:ext cx="346075" cy="639762"/>
          </a:xfrm>
          <a:prstGeom prst="downArrow">
            <a:avLst>
              <a:gd name="adj1" fmla="val 55000"/>
              <a:gd name="adj2" fmla="val 49990"/>
            </a:avLst>
          </a:prstGeom>
          <a:gradFill rotWithShape="0">
            <a:gsLst>
              <a:gs pos="0">
                <a:srgbClr val="FFE5E5"/>
              </a:gs>
              <a:gs pos="100000">
                <a:srgbClr val="FFA2A1"/>
              </a:gs>
            </a:gsLst>
            <a:lin ang="3000000" scaled="1"/>
          </a:gradFill>
          <a:ln w="9360" cap="sq">
            <a:solidFill>
              <a:srgbClr val="BE4B48"/>
            </a:solidFill>
            <a:miter lim="800000"/>
            <a:headEnd/>
            <a:tailEnd/>
          </a:ln>
          <a:effectLst>
            <a:outerShdw dist="20160" dir="5400000" algn="ctr" rotWithShape="0">
              <a:srgbClr val="000000">
                <a:alpha val="38033"/>
              </a:srgbClr>
            </a:outerShdw>
          </a:effectLst>
        </p:spPr>
        <p:txBody>
          <a:bodyPr wrap="none" anchor="ctr"/>
          <a:lstStyle/>
          <a:p>
            <a:endParaRPr lang="ru-RU"/>
          </a:p>
        </p:txBody>
      </p:sp>
      <p:sp>
        <p:nvSpPr>
          <p:cNvPr id="29703" name="AutoShape 7"/>
          <p:cNvSpPr>
            <a:spLocks noChangeArrowheads="1"/>
          </p:cNvSpPr>
          <p:nvPr/>
        </p:nvSpPr>
        <p:spPr bwMode="auto">
          <a:xfrm>
            <a:off x="3132138" y="3860800"/>
            <a:ext cx="2376487" cy="2881313"/>
          </a:xfrm>
          <a:prstGeom prst="roundRect">
            <a:avLst>
              <a:gd name="adj" fmla="val 16667"/>
            </a:avLst>
          </a:prstGeom>
          <a:gradFill rotWithShape="0">
            <a:gsLst>
              <a:gs pos="0">
                <a:srgbClr val="F5FFE6"/>
              </a:gs>
              <a:gs pos="100000">
                <a:srgbClr val="DAFDA7"/>
              </a:gs>
            </a:gsLst>
            <a:lin ang="5400000" scaled="1"/>
          </a:gradFill>
          <a:ln w="9360" cap="sq">
            <a:solidFill>
              <a:srgbClr val="98B954"/>
            </a:solidFill>
            <a:miter lim="800000"/>
            <a:headEnd/>
            <a:tailEnd/>
          </a:ln>
          <a:effectLst>
            <a:outerShdw dist="20160" dir="5400000" algn="ctr" rotWithShape="0">
              <a:srgbClr val="000000">
                <a:alpha val="38034"/>
              </a:srgbClr>
            </a:outerShdw>
          </a:effectLst>
        </p:spPr>
        <p:txBody>
          <a:bodyPr lIns="90000" tIns="46800" rIns="90000" bIns="46800"/>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ru-RU" sz="1600" b="1" dirty="0">
                <a:solidFill>
                  <a:srgbClr val="0033CC"/>
                </a:solidFill>
                <a:effectLst>
                  <a:outerShdw blurRad="38100" dist="38100" dir="2700000" algn="tl">
                    <a:srgbClr val="000000"/>
                  </a:outerShdw>
                </a:effectLst>
                <a:latin typeface="Times New Roman" pitchFamily="16" charset="0"/>
                <a:cs typeface="Times New Roman" pitchFamily="16" charset="0"/>
              </a:rPr>
              <a:t>Страховщик</a:t>
            </a:r>
          </a:p>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ru-RU" sz="800" b="1" dirty="0">
              <a:solidFill>
                <a:srgbClr val="0033CC"/>
              </a:solidFill>
              <a:effectLst>
                <a:outerShdw blurRad="38100" dist="38100" dir="2700000" algn="tl">
                  <a:srgbClr val="000000"/>
                </a:outerShdw>
              </a:effectLst>
              <a:latin typeface="Times New Roman" pitchFamily="16" charset="0"/>
              <a:cs typeface="Times New Roman" pitchFamily="16" charset="0"/>
            </a:endParaRPr>
          </a:p>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ru-RU" sz="1500" dirty="0">
                <a:solidFill>
                  <a:srgbClr val="0033CC"/>
                </a:solidFill>
                <a:latin typeface="Times New Roman" pitchFamily="16" charset="0"/>
                <a:cs typeface="Times New Roman" pitchFamily="16" charset="0"/>
              </a:rPr>
              <a:t>- Пенсионный фонд  России (управление пенсионными средствами в системе ОПС). </a:t>
            </a:r>
          </a:p>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ru-RU" sz="1500" dirty="0">
                <a:solidFill>
                  <a:srgbClr val="0033CC"/>
                </a:solidFill>
                <a:latin typeface="Times New Roman" pitchFamily="16" charset="0"/>
                <a:cs typeface="Times New Roman" pitchFamily="16" charset="0"/>
              </a:rPr>
              <a:t>-Негосударственный пенсионный фонд (НПФ) (формирование накопительной пенсии) </a:t>
            </a:r>
          </a:p>
        </p:txBody>
      </p:sp>
      <p:sp>
        <p:nvSpPr>
          <p:cNvPr id="29704" name="AutoShape 8"/>
          <p:cNvSpPr>
            <a:spLocks noChangeArrowheads="1"/>
          </p:cNvSpPr>
          <p:nvPr/>
        </p:nvSpPr>
        <p:spPr bwMode="auto">
          <a:xfrm>
            <a:off x="4225925" y="2997200"/>
            <a:ext cx="346075" cy="830263"/>
          </a:xfrm>
          <a:prstGeom prst="downArrow">
            <a:avLst>
              <a:gd name="adj1" fmla="val 50000"/>
              <a:gd name="adj2" fmla="val 49992"/>
            </a:avLst>
          </a:prstGeom>
          <a:gradFill rotWithShape="0">
            <a:gsLst>
              <a:gs pos="0">
                <a:srgbClr val="FFE5E5"/>
              </a:gs>
              <a:gs pos="100000">
                <a:srgbClr val="FFA2A1"/>
              </a:gs>
            </a:gsLst>
            <a:lin ang="5400000" scaled="1"/>
          </a:gradFill>
          <a:ln w="9360" cap="sq">
            <a:solidFill>
              <a:srgbClr val="BE4B48"/>
            </a:solidFill>
            <a:miter lim="800000"/>
            <a:headEnd/>
            <a:tailEnd/>
          </a:ln>
          <a:effectLst>
            <a:outerShdw dist="20160" dir="5400000" algn="ctr" rotWithShape="0">
              <a:srgbClr val="000000">
                <a:alpha val="38033"/>
              </a:srgbClr>
            </a:outerShdw>
          </a:effectLst>
        </p:spPr>
        <p:txBody>
          <a:bodyPr wrap="none" anchor="ctr"/>
          <a:lstStyle/>
          <a:p>
            <a:endParaRPr lang="ru-RU"/>
          </a:p>
        </p:txBody>
      </p:sp>
    </p:spTree>
    <p:extLst>
      <p:ext uri="{BB962C8B-B14F-4D97-AF65-F5344CB8AC3E}">
        <p14:creationId xmlns:p14="http://schemas.microsoft.com/office/powerpoint/2010/main" val="1613954256"/>
      </p:ext>
    </p:extLst>
  </p:cSld>
  <p:clrMapOvr>
    <a:masterClrMapping/>
  </p:clrMapOvr>
  <p:transition>
    <p:split orient="ver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00" y="2462213"/>
            <a:ext cx="4187825" cy="35306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969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35363" y="2487613"/>
            <a:ext cx="5353050" cy="37973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23" name="Text Box 3"/>
          <p:cNvSpPr txBox="1">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cs typeface="Arial"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cs typeface="Arial"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cs typeface="Arial"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cs typeface="Arial"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cs typeface="Arial"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cs typeface="Arial"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cs typeface="Arial"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cs typeface="Arial"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cs typeface="Arial" charset="0"/>
              </a:defRPr>
            </a:lvl9pPr>
          </a:lstStyle>
          <a:p>
            <a:pPr algn="ctr">
              <a:buClrTx/>
              <a:buFontTx/>
              <a:buNone/>
              <a:defRPr/>
            </a:pPr>
            <a:r>
              <a:rPr lang="ru-RU" sz="4400" b="1" dirty="0" smtClean="0">
                <a:solidFill>
                  <a:srgbClr val="002060"/>
                </a:solidFill>
                <a:effectLst>
                  <a:outerShdw blurRad="38100" dist="38100" dir="2700000" algn="tl">
                    <a:srgbClr val="C0C0C0"/>
                  </a:outerShdw>
                </a:effectLst>
                <a:latin typeface="Times New Roman" pitchFamily="16" charset="0"/>
                <a:cs typeface="Times New Roman" pitchFamily="16" charset="0"/>
              </a:rPr>
              <a:t>Зачем нужен СНИЛС?</a:t>
            </a:r>
          </a:p>
        </p:txBody>
      </p:sp>
      <p:sp>
        <p:nvSpPr>
          <p:cNvPr id="29701" name="AutoShape 4"/>
          <p:cNvSpPr>
            <a:spLocks noChangeArrowheads="1"/>
          </p:cNvSpPr>
          <p:nvPr/>
        </p:nvSpPr>
        <p:spPr bwMode="auto">
          <a:xfrm>
            <a:off x="755650" y="1484313"/>
            <a:ext cx="7704138" cy="865187"/>
          </a:xfrm>
          <a:prstGeom prst="roundRect">
            <a:avLst>
              <a:gd name="adj" fmla="val 16667"/>
            </a:avLst>
          </a:prstGeom>
          <a:solidFill>
            <a:srgbClr val="4F81BD"/>
          </a:solidFill>
          <a:ln w="25560" cap="sq">
            <a:solidFill>
              <a:srgbClr val="385D8A"/>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p>
        </p:txBody>
      </p:sp>
      <p:pic>
        <p:nvPicPr>
          <p:cNvPr id="29702"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9138" y="1500188"/>
            <a:ext cx="7723187" cy="8413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49720651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ext Box 1"/>
          <p:cNvSpPr txBox="1">
            <a:spLocks noChangeArrowheads="1"/>
          </p:cNvSpPr>
          <p:nvPr/>
        </p:nvSpPr>
        <p:spPr bwMode="auto">
          <a:xfrm>
            <a:off x="179388" y="274638"/>
            <a:ext cx="8785225"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cs typeface="Arial"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cs typeface="Arial"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cs typeface="Arial"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cs typeface="Arial"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cs typeface="Arial"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cs typeface="Arial"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cs typeface="Arial"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cs typeface="Arial"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cs typeface="Arial" charset="0"/>
              </a:defRPr>
            </a:lvl9pPr>
          </a:lstStyle>
          <a:p>
            <a:pPr algn="ctr">
              <a:buClrTx/>
              <a:buFontTx/>
              <a:buNone/>
              <a:defRPr/>
            </a:pPr>
            <a:r>
              <a:rPr lang="ru-RU" sz="3600" b="1" dirty="0" smtClean="0">
                <a:solidFill>
                  <a:srgbClr val="002060"/>
                </a:solidFill>
                <a:effectLst>
                  <a:outerShdw blurRad="38100" dist="38100" dir="2700000" algn="tl">
                    <a:srgbClr val="C0C0C0"/>
                  </a:outerShdw>
                </a:effectLst>
                <a:latin typeface="Times New Roman" pitchFamily="16" charset="0"/>
                <a:cs typeface="Times New Roman" pitchFamily="16" charset="0"/>
              </a:rPr>
              <a:t>Виды пенсионного обеспечения в России</a:t>
            </a:r>
          </a:p>
        </p:txBody>
      </p:sp>
      <p:pic>
        <p:nvPicPr>
          <p:cNvPr id="30723" name="Picture 2"/>
          <p:cNvPicPr>
            <a:picLocks noChangeAspect="1" noChangeArrowheads="1"/>
          </p:cNvPicPr>
          <p:nvPr/>
        </p:nvPicPr>
        <p:blipFill>
          <a:blip r:embed="rId3">
            <a:extLst>
              <a:ext uri="{28A0092B-C50C-407E-A947-70E740481C1C}">
                <a14:useLocalDpi xmlns:a14="http://schemas.microsoft.com/office/drawing/2010/main" val="0"/>
              </a:ext>
            </a:extLst>
          </a:blip>
          <a:srcRect t="8258"/>
          <a:stretch>
            <a:fillRect/>
          </a:stretch>
        </p:blipFill>
        <p:spPr bwMode="auto">
          <a:xfrm>
            <a:off x="-20638" y="1989138"/>
            <a:ext cx="9164638" cy="4797425"/>
          </a:xfrm>
          <a:prstGeom prst="rect">
            <a:avLst/>
          </a:prstGeom>
          <a:noFill/>
          <a:ln>
            <a:noFill/>
          </a:ln>
          <a:effectLst/>
          <a:extLst>
            <a:ext uri="{909E8E84-426E-40DD-AFC4-6F175D3DCCD1}">
              <a14:hiddenFill xmlns:a14="http://schemas.microsoft.com/office/drawing/2010/main">
                <a:blipFill dpi="0" rotWithShape="0">
                  <a:blip/>
                  <a:srcRect t="8258"/>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87892092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9563" y="249238"/>
            <a:ext cx="5881687" cy="933450"/>
          </a:xfrm>
          <a:prstGeom prst="rect">
            <a:avLst/>
          </a:prstGeom>
          <a:solidFill>
            <a:schemeClr val="tx2"/>
          </a:solidFill>
          <a:ln>
            <a:noFill/>
          </a:ln>
          <a:effectLst/>
        </p:spPr>
      </p:pic>
      <p:sp>
        <p:nvSpPr>
          <p:cNvPr id="31747" name="AutoShape 2"/>
          <p:cNvSpPr>
            <a:spLocks noChangeArrowheads="1"/>
          </p:cNvSpPr>
          <p:nvPr/>
        </p:nvSpPr>
        <p:spPr bwMode="auto">
          <a:xfrm>
            <a:off x="971550" y="1341438"/>
            <a:ext cx="7345363" cy="1223962"/>
          </a:xfrm>
          <a:prstGeom prst="roundRect">
            <a:avLst>
              <a:gd name="adj" fmla="val 16667"/>
            </a:avLst>
          </a:prstGeom>
          <a:solidFill>
            <a:srgbClr val="FFFFFF"/>
          </a:solidFill>
          <a:ln w="76320" cap="sq">
            <a:solidFill>
              <a:srgbClr val="1EF633"/>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b="1" dirty="0">
                <a:solidFill>
                  <a:srgbClr val="0066FF"/>
                </a:solidFill>
                <a:latin typeface="Times New Roman" pitchFamily="18" charset="0"/>
                <a:cs typeface="Times New Roman" pitchFamily="18" charset="0"/>
              </a:rPr>
              <a:t>Страховая пенсия – </a:t>
            </a:r>
            <a:r>
              <a:rPr lang="ru-RU" dirty="0">
                <a:solidFill>
                  <a:srgbClr val="0066FF"/>
                </a:solidFill>
                <a:latin typeface="Times New Roman" pitchFamily="18" charset="0"/>
                <a:cs typeface="Times New Roman" pitchFamily="18" charset="0"/>
              </a:rPr>
              <a:t>ежемесячная денежная выплата в целях компенсации застрахованным в системе ОПС лицам заработной платы и иных выплат, утраченных с наступлением нетрудоспособности по старости или инвалидности</a:t>
            </a:r>
          </a:p>
        </p:txBody>
      </p:sp>
      <p:sp>
        <p:nvSpPr>
          <p:cNvPr id="31748" name="AutoShape 3"/>
          <p:cNvSpPr>
            <a:spLocks noChangeArrowheads="1"/>
          </p:cNvSpPr>
          <p:nvPr/>
        </p:nvSpPr>
        <p:spPr bwMode="auto">
          <a:xfrm>
            <a:off x="179388" y="2997200"/>
            <a:ext cx="3455987" cy="3671888"/>
          </a:xfrm>
          <a:prstGeom prst="flowChartAlternateProcess">
            <a:avLst/>
          </a:prstGeom>
          <a:gradFill rotWithShape="0">
            <a:gsLst>
              <a:gs pos="0">
                <a:srgbClr val="F5FFE6"/>
              </a:gs>
              <a:gs pos="100000">
                <a:srgbClr val="DAFDA7"/>
              </a:gs>
            </a:gsLst>
            <a:lin ang="5400000" scaled="1"/>
          </a:gradFill>
          <a:ln w="9360" cap="sq">
            <a:solidFill>
              <a:srgbClr val="98B954"/>
            </a:solidFill>
            <a:miter lim="800000"/>
            <a:headEnd/>
            <a:tailEnd/>
          </a:ln>
          <a:effectLst>
            <a:outerShdw dist="20160" dir="5400000" algn="ctr" rotWithShape="0">
              <a:srgbClr val="000000">
                <a:alpha val="38033"/>
              </a:srgbClr>
            </a:outerShdw>
          </a:effectLst>
        </p:spPr>
        <p:txBody>
          <a:bodyPr lIns="90000" tIns="46800" rIns="90000" bIns="46800" anchor="ct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1600" b="1" u="sng">
                <a:solidFill>
                  <a:srgbClr val="000000"/>
                </a:solidFill>
                <a:latin typeface="Times New Roman" pitchFamily="18" charset="0"/>
                <a:cs typeface="Times New Roman" pitchFamily="18" charset="0"/>
              </a:rPr>
              <a:t>страховая пенсия по старости </a:t>
            </a:r>
          </a:p>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ru-RU" b="1" u="sng">
              <a:solidFill>
                <a:srgbClr val="000000"/>
              </a:solidFill>
              <a:latin typeface="Times New Roman" pitchFamily="18" charset="0"/>
              <a:cs typeface="Times New Roman" pitchFamily="18" charset="0"/>
            </a:endParaRPr>
          </a:p>
          <a:p>
            <a:pPr algn="just">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1600" i="1">
                <a:solidFill>
                  <a:srgbClr val="000000"/>
                </a:solidFill>
                <a:latin typeface="Times New Roman" pitchFamily="18" charset="0"/>
                <a:cs typeface="Times New Roman" pitchFamily="18" charset="0"/>
              </a:rPr>
              <a:t>этот вид пенсии получают те, кто утрачивает способность к трудовой деятельности из-за достижения определенного возраста (старости). Чтобы ее получать, необходимо достичь общеустановленного пенсионного возраста или получить право на досрочное назначение пенсии</a:t>
            </a:r>
          </a:p>
        </p:txBody>
      </p:sp>
      <p:sp>
        <p:nvSpPr>
          <p:cNvPr id="31749" name="AutoShape 4"/>
          <p:cNvSpPr>
            <a:spLocks noChangeArrowheads="1"/>
          </p:cNvSpPr>
          <p:nvPr/>
        </p:nvSpPr>
        <p:spPr bwMode="auto">
          <a:xfrm>
            <a:off x="3851275" y="2997200"/>
            <a:ext cx="2376488" cy="2879725"/>
          </a:xfrm>
          <a:prstGeom prst="flowChartAlternateProcess">
            <a:avLst/>
          </a:prstGeom>
          <a:gradFill rotWithShape="0">
            <a:gsLst>
              <a:gs pos="0">
                <a:srgbClr val="F5FFE6"/>
              </a:gs>
              <a:gs pos="100000">
                <a:srgbClr val="DAFDA7"/>
              </a:gs>
            </a:gsLst>
            <a:lin ang="5400000" scaled="1"/>
          </a:gradFill>
          <a:ln w="9360" cap="sq">
            <a:solidFill>
              <a:srgbClr val="98B954"/>
            </a:solidFill>
            <a:miter lim="800000"/>
            <a:headEnd/>
            <a:tailEnd/>
          </a:ln>
          <a:effectLst>
            <a:outerShdw dist="20160" dir="5400000" algn="ctr" rotWithShape="0">
              <a:srgbClr val="000000">
                <a:alpha val="38033"/>
              </a:srgbClr>
            </a:outerShdw>
          </a:effectLst>
        </p:spPr>
        <p:txBody>
          <a:bodyPr lIns="90000" tIns="46800" rIns="90000" bIns="46800" anchor="ct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1600" b="1" u="sng">
                <a:solidFill>
                  <a:srgbClr val="000000"/>
                </a:solidFill>
                <a:latin typeface="Times New Roman" pitchFamily="18" charset="0"/>
                <a:cs typeface="Times New Roman" pitchFamily="18" charset="0"/>
              </a:rPr>
              <a:t>страховая пенсия по инвалидности</a:t>
            </a:r>
          </a:p>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b="1" u="sng">
                <a:solidFill>
                  <a:srgbClr val="000000"/>
                </a:solidFill>
                <a:cs typeface="Times New Roman" pitchFamily="18" charset="0"/>
              </a:rPr>
              <a:t> </a:t>
            </a:r>
          </a:p>
          <a:p>
            <a:pPr algn="just">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1600" i="1">
                <a:solidFill>
                  <a:srgbClr val="000000"/>
                </a:solidFill>
                <a:latin typeface="Times New Roman" pitchFamily="18" charset="0"/>
                <a:cs typeface="Times New Roman" pitchFamily="18" charset="0"/>
              </a:rPr>
              <a:t>ее получают те, кто имеет ограничения в трудовой деятельности из-за фундаментальных проблем со здоровьем, а не по возрасту</a:t>
            </a:r>
          </a:p>
        </p:txBody>
      </p:sp>
      <p:sp>
        <p:nvSpPr>
          <p:cNvPr id="31750" name="AutoShape 5"/>
          <p:cNvSpPr>
            <a:spLocks noChangeArrowheads="1"/>
          </p:cNvSpPr>
          <p:nvPr/>
        </p:nvSpPr>
        <p:spPr bwMode="auto">
          <a:xfrm>
            <a:off x="6443663" y="2997200"/>
            <a:ext cx="2449512" cy="2879725"/>
          </a:xfrm>
          <a:prstGeom prst="flowChartAlternateProcess">
            <a:avLst/>
          </a:prstGeom>
          <a:gradFill rotWithShape="0">
            <a:gsLst>
              <a:gs pos="0">
                <a:srgbClr val="F5FFE6"/>
              </a:gs>
              <a:gs pos="100000">
                <a:srgbClr val="DAFDA7"/>
              </a:gs>
            </a:gsLst>
            <a:lin ang="5400000" scaled="1"/>
          </a:gradFill>
          <a:ln w="9360" cap="sq">
            <a:solidFill>
              <a:srgbClr val="98B954"/>
            </a:solidFill>
            <a:miter lim="800000"/>
            <a:headEnd/>
            <a:tailEnd/>
          </a:ln>
          <a:effectLst>
            <a:outerShdw dist="20160" dir="5400000" algn="ctr" rotWithShape="0">
              <a:srgbClr val="000000">
                <a:alpha val="38033"/>
              </a:srgbClr>
            </a:outerShdw>
          </a:effectLst>
        </p:spPr>
        <p:txBody>
          <a:bodyPr lIns="90000" tIns="46800" rIns="90000" bIns="46800" anchor="ct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1600" b="1" u="sng">
                <a:solidFill>
                  <a:srgbClr val="000000"/>
                </a:solidFill>
                <a:latin typeface="Times New Roman" pitchFamily="18" charset="0"/>
                <a:cs typeface="Times New Roman" pitchFamily="18" charset="0"/>
              </a:rPr>
              <a:t>страховая пенсия по случаю потери кормильца</a:t>
            </a:r>
          </a:p>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ru-RU" sz="1600" b="1" u="sng">
              <a:solidFill>
                <a:srgbClr val="000000"/>
              </a:solidFill>
              <a:latin typeface="Times New Roman" pitchFamily="18" charset="0"/>
              <a:cs typeface="Times New Roman" pitchFamily="18" charset="0"/>
            </a:endParaRPr>
          </a:p>
          <a:p>
            <a:pPr algn="just">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1600" i="1">
                <a:solidFill>
                  <a:srgbClr val="000000"/>
                </a:solidFill>
                <a:latin typeface="Times New Roman" pitchFamily="18" charset="0"/>
                <a:cs typeface="Times New Roman" pitchFamily="18" charset="0"/>
              </a:rPr>
              <a:t>этот вид пенсии предусмотрен для</a:t>
            </a:r>
          </a:p>
          <a:p>
            <a:pPr algn="just">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1600" i="1">
                <a:solidFill>
                  <a:srgbClr val="000000"/>
                </a:solidFill>
                <a:latin typeface="Times New Roman" pitchFamily="18" charset="0"/>
                <a:cs typeface="Times New Roman" pitchFamily="18" charset="0"/>
              </a:rPr>
              <a:t>членов семьи умершего человека, у которого</a:t>
            </a:r>
          </a:p>
          <a:p>
            <a:pPr algn="just">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1600" i="1">
                <a:solidFill>
                  <a:srgbClr val="000000"/>
                </a:solidFill>
                <a:latin typeface="Times New Roman" pitchFamily="18" charset="0"/>
                <a:cs typeface="Times New Roman" pitchFamily="18" charset="0"/>
              </a:rPr>
              <a:t>формировалась страховая пенсия</a:t>
            </a:r>
          </a:p>
        </p:txBody>
      </p:sp>
      <p:sp>
        <p:nvSpPr>
          <p:cNvPr id="31751" name="AutoShape 6"/>
          <p:cNvSpPr>
            <a:spLocks noChangeArrowheads="1"/>
          </p:cNvSpPr>
          <p:nvPr/>
        </p:nvSpPr>
        <p:spPr bwMode="auto">
          <a:xfrm rot="2520000">
            <a:off x="1871663" y="2566988"/>
            <a:ext cx="423862" cy="504825"/>
          </a:xfrm>
          <a:prstGeom prst="downArrow">
            <a:avLst>
              <a:gd name="adj1" fmla="val 50000"/>
              <a:gd name="adj2" fmla="val 50000"/>
            </a:avLst>
          </a:prstGeom>
          <a:solidFill>
            <a:srgbClr val="0066FF"/>
          </a:solidFill>
          <a:ln w="25560" cap="sq">
            <a:solidFill>
              <a:srgbClr val="385D8A"/>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p>
        </p:txBody>
      </p:sp>
      <p:sp>
        <p:nvSpPr>
          <p:cNvPr id="31752" name="AutoShape 7"/>
          <p:cNvSpPr>
            <a:spLocks noChangeArrowheads="1"/>
          </p:cNvSpPr>
          <p:nvPr/>
        </p:nvSpPr>
        <p:spPr bwMode="auto">
          <a:xfrm>
            <a:off x="4716463" y="2565400"/>
            <a:ext cx="423862" cy="503238"/>
          </a:xfrm>
          <a:prstGeom prst="downArrow">
            <a:avLst>
              <a:gd name="adj1" fmla="val 50000"/>
              <a:gd name="adj2" fmla="val 50003"/>
            </a:avLst>
          </a:prstGeom>
          <a:solidFill>
            <a:srgbClr val="0066FF"/>
          </a:solidFill>
          <a:ln w="25560" cap="sq">
            <a:solidFill>
              <a:srgbClr val="385D8A"/>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p>
        </p:txBody>
      </p:sp>
      <p:sp>
        <p:nvSpPr>
          <p:cNvPr id="31753" name="AutoShape 8"/>
          <p:cNvSpPr>
            <a:spLocks noChangeArrowheads="1"/>
          </p:cNvSpPr>
          <p:nvPr/>
        </p:nvSpPr>
        <p:spPr bwMode="auto">
          <a:xfrm rot="-2520000">
            <a:off x="7350125" y="2570163"/>
            <a:ext cx="423863" cy="504825"/>
          </a:xfrm>
          <a:prstGeom prst="downArrow">
            <a:avLst>
              <a:gd name="adj1" fmla="val 50000"/>
              <a:gd name="adj2" fmla="val 50000"/>
            </a:avLst>
          </a:prstGeom>
          <a:solidFill>
            <a:srgbClr val="0066FF"/>
          </a:solidFill>
          <a:ln w="25560" cap="sq">
            <a:solidFill>
              <a:srgbClr val="385D8A"/>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p>
        </p:txBody>
      </p:sp>
    </p:spTree>
    <p:extLst>
      <p:ext uri="{BB962C8B-B14F-4D97-AF65-F5344CB8AC3E}">
        <p14:creationId xmlns:p14="http://schemas.microsoft.com/office/powerpoint/2010/main" val="22522460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1"/>
          <p:cNvSpPr>
            <a:spLocks noChangeArrowheads="1"/>
          </p:cNvSpPr>
          <p:nvPr/>
        </p:nvSpPr>
        <p:spPr bwMode="auto">
          <a:xfrm>
            <a:off x="2051050" y="549275"/>
            <a:ext cx="1654175" cy="1470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p>
        </p:txBody>
      </p:sp>
      <p:sp>
        <p:nvSpPr>
          <p:cNvPr id="32771" name="Rectangle 2"/>
          <p:cNvSpPr>
            <a:spLocks noChangeArrowheads="1"/>
          </p:cNvSpPr>
          <p:nvPr/>
        </p:nvSpPr>
        <p:spPr bwMode="auto">
          <a:xfrm>
            <a:off x="2555875" y="3716338"/>
            <a:ext cx="2160588"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2400" b="1">
                <a:solidFill>
                  <a:srgbClr val="0066FF"/>
                </a:solidFill>
                <a:latin typeface="Univers" pitchFamily="32" charset="0"/>
              </a:rPr>
              <a:t>лет стажа</a:t>
            </a:r>
          </a:p>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1400" b="1">
                <a:solidFill>
                  <a:srgbClr val="0066FF"/>
                </a:solidFill>
                <a:latin typeface="Arial" charset="0"/>
              </a:rPr>
              <a:t> (</a:t>
            </a:r>
            <a:r>
              <a:rPr lang="ru-RU" sz="1400" b="1">
                <a:solidFill>
                  <a:srgbClr val="0066FF"/>
                </a:solidFill>
                <a:latin typeface="Univers" pitchFamily="32" charset="0"/>
              </a:rPr>
              <a:t>с 2024 года</a:t>
            </a:r>
            <a:r>
              <a:rPr lang="ru-RU" sz="1400" b="1">
                <a:solidFill>
                  <a:srgbClr val="0066FF"/>
                </a:solidFill>
                <a:latin typeface="Arial" charset="0"/>
              </a:rPr>
              <a:t>)</a:t>
            </a:r>
          </a:p>
        </p:txBody>
      </p:sp>
      <p:pic>
        <p:nvPicPr>
          <p:cNvPr id="3277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538" y="4230688"/>
            <a:ext cx="3644901" cy="263366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2773" name="Rectangle 4"/>
          <p:cNvSpPr>
            <a:spLocks noChangeArrowheads="1"/>
          </p:cNvSpPr>
          <p:nvPr/>
        </p:nvSpPr>
        <p:spPr bwMode="auto">
          <a:xfrm>
            <a:off x="2771775" y="5445125"/>
            <a:ext cx="4033838" cy="5032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2400" b="1">
                <a:solidFill>
                  <a:srgbClr val="0066FF"/>
                </a:solidFill>
                <a:latin typeface="Univers" pitchFamily="32" charset="0"/>
              </a:rPr>
              <a:t>пенсионных баллов</a:t>
            </a:r>
          </a:p>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1400" b="1">
                <a:solidFill>
                  <a:srgbClr val="0066FF"/>
                </a:solidFill>
                <a:latin typeface="Arial" charset="0"/>
              </a:rPr>
              <a:t>(с 2025 года)</a:t>
            </a:r>
          </a:p>
        </p:txBody>
      </p:sp>
      <p:sp>
        <p:nvSpPr>
          <p:cNvPr id="32774" name="Rectangle 6"/>
          <p:cNvSpPr>
            <a:spLocks noChangeArrowheads="1"/>
          </p:cNvSpPr>
          <p:nvPr/>
        </p:nvSpPr>
        <p:spPr bwMode="auto">
          <a:xfrm>
            <a:off x="107950" y="2205038"/>
            <a:ext cx="2952750" cy="358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3200" b="1" dirty="0">
                <a:solidFill>
                  <a:srgbClr val="0066FF"/>
                </a:solidFill>
                <a:latin typeface="Univers" pitchFamily="32" charset="0"/>
              </a:rPr>
              <a:t>достижение</a:t>
            </a:r>
          </a:p>
        </p:txBody>
      </p:sp>
      <p:sp>
        <p:nvSpPr>
          <p:cNvPr id="32775" name="Rectangle 7"/>
          <p:cNvSpPr>
            <a:spLocks noChangeArrowheads="1"/>
          </p:cNvSpPr>
          <p:nvPr/>
        </p:nvSpPr>
        <p:spPr bwMode="auto">
          <a:xfrm>
            <a:off x="7596336" y="2205039"/>
            <a:ext cx="1223814" cy="51911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3200" b="1" dirty="0">
                <a:solidFill>
                  <a:schemeClr val="accent2">
                    <a:lumMod val="75000"/>
                  </a:schemeClr>
                </a:solidFill>
                <a:latin typeface="Univers" pitchFamily="32" charset="0"/>
              </a:rPr>
              <a:t>лет</a:t>
            </a:r>
          </a:p>
        </p:txBody>
      </p:sp>
      <p:pic>
        <p:nvPicPr>
          <p:cNvPr id="32776"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24525" y="3357563"/>
            <a:ext cx="428625" cy="8636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2777"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03800" y="3357563"/>
            <a:ext cx="396875" cy="8286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2778"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3528" y="169576"/>
            <a:ext cx="8208912" cy="566325"/>
          </a:xfrm>
          <a:prstGeom prst="rect">
            <a:avLst/>
          </a:prstGeom>
          <a:solidFill>
            <a:schemeClr val="tx2"/>
          </a:solidFill>
          <a:ln>
            <a:noFill/>
          </a:ln>
          <a:effectLst/>
        </p:spPr>
      </p:pic>
      <p:pic>
        <p:nvPicPr>
          <p:cNvPr id="32779" name="Picture 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9700" y="2724150"/>
            <a:ext cx="2927350" cy="19939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Прямоугольник 4"/>
          <p:cNvSpPr/>
          <p:nvPr/>
        </p:nvSpPr>
        <p:spPr>
          <a:xfrm>
            <a:off x="2555875" y="1052736"/>
            <a:ext cx="5544517" cy="2400657"/>
          </a:xfrm>
          <a:prstGeom prst="rect">
            <a:avLst/>
          </a:prstGeom>
          <a:noFill/>
        </p:spPr>
        <p:txBody>
          <a:bodyPr>
            <a:spAutoFit/>
          </a:bodyPr>
          <a:lstStyle/>
          <a:p>
            <a:pPr algn="ctr">
              <a:buFont typeface="Times New Roman" pitchFamily="16" charset="0"/>
              <a:buNone/>
              <a:defRPr/>
            </a:pPr>
            <a:r>
              <a:rPr lang="ru-RU" sz="150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Times New Roman" pitchFamily="18" charset="0"/>
                <a:cs typeface="Times New Roman" pitchFamily="18" charset="0"/>
              </a:rPr>
              <a:t>60/65</a:t>
            </a:r>
          </a:p>
        </p:txBody>
      </p:sp>
    </p:spTree>
    <p:extLst>
      <p:ext uri="{BB962C8B-B14F-4D97-AF65-F5344CB8AC3E}">
        <p14:creationId xmlns:p14="http://schemas.microsoft.com/office/powerpoint/2010/main" val="299716125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smtClean="0">
                <a:solidFill>
                  <a:srgbClr val="002060"/>
                </a:solidFill>
                <a:latin typeface="Times New Roman" pitchFamily="18" charset="0"/>
                <a:cs typeface="Times New Roman" pitchFamily="18" charset="0"/>
              </a:rPr>
              <a:t>План темы:</a:t>
            </a:r>
            <a:br>
              <a:rPr lang="ru-RU" b="1" dirty="0" smtClean="0">
                <a:solidFill>
                  <a:srgbClr val="002060"/>
                </a:solidFill>
                <a:latin typeface="Times New Roman" pitchFamily="18" charset="0"/>
                <a:cs typeface="Times New Roman" pitchFamily="18" charset="0"/>
              </a:rPr>
            </a:br>
            <a:endParaRPr lang="ru-RU" b="1" dirty="0">
              <a:solidFill>
                <a:srgbClr val="002060"/>
              </a:solidFill>
              <a:latin typeface="Times New Roman" pitchFamily="18" charset="0"/>
              <a:cs typeface="Times New Roman" pitchFamily="18" charset="0"/>
            </a:endParaRPr>
          </a:p>
        </p:txBody>
      </p:sp>
      <p:sp>
        <p:nvSpPr>
          <p:cNvPr id="3" name="Содержимое 2"/>
          <p:cNvSpPr>
            <a:spLocks noGrp="1"/>
          </p:cNvSpPr>
          <p:nvPr>
            <p:ph sz="quarter" idx="1"/>
          </p:nvPr>
        </p:nvSpPr>
        <p:spPr>
          <a:xfrm>
            <a:off x="539552" y="1196752"/>
            <a:ext cx="8136904" cy="5277200"/>
          </a:xfrm>
        </p:spPr>
        <p:txBody>
          <a:bodyPr>
            <a:normAutofit/>
          </a:bodyPr>
          <a:lstStyle/>
          <a:p>
            <a:pPr marL="0" lvl="0" indent="0">
              <a:buNone/>
            </a:pPr>
            <a:r>
              <a:rPr lang="ru-RU" sz="2800" dirty="0" smtClean="0">
                <a:solidFill>
                  <a:srgbClr val="002060"/>
                </a:solidFill>
                <a:latin typeface="Times New Roman" pitchFamily="18" charset="0"/>
                <a:cs typeface="Times New Roman" pitchFamily="18" charset="0"/>
              </a:rPr>
              <a:t>1. </a:t>
            </a:r>
            <a:r>
              <a:rPr lang="ru-RU" sz="2800" dirty="0">
                <a:solidFill>
                  <a:srgbClr val="002060"/>
                </a:solidFill>
                <a:latin typeface="Times New Roman" pitchFamily="18" charset="0"/>
                <a:cs typeface="Times New Roman" pitchFamily="18" charset="0"/>
              </a:rPr>
              <a:t>Пенсионная система </a:t>
            </a:r>
            <a:r>
              <a:rPr lang="ru-RU" sz="2800" dirty="0" smtClean="0">
                <a:solidFill>
                  <a:srgbClr val="002060"/>
                </a:solidFill>
                <a:latin typeface="Times New Roman" pitchFamily="18" charset="0"/>
                <a:cs typeface="Times New Roman" pitchFamily="18" charset="0"/>
              </a:rPr>
              <a:t>РФ.</a:t>
            </a:r>
            <a:endParaRPr lang="ru-RU" sz="2800" dirty="0">
              <a:solidFill>
                <a:srgbClr val="002060"/>
              </a:solidFill>
              <a:latin typeface="Times New Roman" pitchFamily="18" charset="0"/>
              <a:cs typeface="Times New Roman" pitchFamily="18" charset="0"/>
            </a:endParaRPr>
          </a:p>
          <a:p>
            <a:pPr marL="0" lvl="0" indent="0">
              <a:buNone/>
            </a:pPr>
            <a:r>
              <a:rPr lang="en-US" sz="2800" dirty="0" smtClean="0">
                <a:solidFill>
                  <a:srgbClr val="002060"/>
                </a:solidFill>
                <a:latin typeface="Times New Roman" pitchFamily="18" charset="0"/>
                <a:cs typeface="Times New Roman" pitchFamily="18" charset="0"/>
              </a:rPr>
              <a:t>2. </a:t>
            </a:r>
            <a:r>
              <a:rPr lang="ru-RU" sz="2800" dirty="0" smtClean="0">
                <a:solidFill>
                  <a:srgbClr val="002060"/>
                </a:solidFill>
                <a:latin typeface="Times New Roman" pitchFamily="18" charset="0"/>
                <a:cs typeface="Times New Roman" pitchFamily="18" charset="0"/>
              </a:rPr>
              <a:t>Виды </a:t>
            </a:r>
            <a:r>
              <a:rPr lang="ru-RU" sz="2800" dirty="0">
                <a:solidFill>
                  <a:srgbClr val="002060"/>
                </a:solidFill>
                <a:latin typeface="Times New Roman" pitchFamily="18" charset="0"/>
                <a:cs typeface="Times New Roman" pitchFamily="18" charset="0"/>
              </a:rPr>
              <a:t>пенсий и их характеристика.</a:t>
            </a:r>
          </a:p>
          <a:p>
            <a:pPr marL="0" lvl="0" indent="0">
              <a:buNone/>
            </a:pPr>
            <a:r>
              <a:rPr lang="en-US" sz="2800" dirty="0" smtClean="0">
                <a:solidFill>
                  <a:srgbClr val="002060"/>
                </a:solidFill>
                <a:latin typeface="Times New Roman" pitchFamily="18" charset="0"/>
                <a:cs typeface="Times New Roman" pitchFamily="18" charset="0"/>
              </a:rPr>
              <a:t>3. </a:t>
            </a:r>
            <a:r>
              <a:rPr lang="ru-RU" sz="2800" dirty="0" smtClean="0">
                <a:solidFill>
                  <a:srgbClr val="002060"/>
                </a:solidFill>
                <a:latin typeface="Times New Roman" pitchFamily="18" charset="0"/>
                <a:cs typeface="Times New Roman" pitchFamily="18" charset="0"/>
              </a:rPr>
              <a:t>Основные </a:t>
            </a:r>
            <a:r>
              <a:rPr lang="ru-RU" sz="2800" dirty="0">
                <a:solidFill>
                  <a:srgbClr val="002060"/>
                </a:solidFill>
                <a:latin typeface="Times New Roman" pitchFamily="18" charset="0"/>
                <a:cs typeface="Times New Roman" pitchFamily="18" charset="0"/>
              </a:rPr>
              <a:t>составляющие пенсии в будущем.</a:t>
            </a:r>
          </a:p>
          <a:p>
            <a:pPr marL="0" indent="0">
              <a:buNone/>
            </a:pPr>
            <a:endParaRPr lang="ru-RU" sz="2800" dirty="0">
              <a:solidFill>
                <a:srgbClr val="00206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AutoShape 1"/>
          <p:cNvSpPr>
            <a:spLocks noChangeArrowheads="1"/>
          </p:cNvSpPr>
          <p:nvPr/>
        </p:nvSpPr>
        <p:spPr bwMode="auto">
          <a:xfrm>
            <a:off x="323850" y="1989138"/>
            <a:ext cx="8435975" cy="784225"/>
          </a:xfrm>
          <a:custGeom>
            <a:avLst/>
            <a:gdLst>
              <a:gd name="T0" fmla="*/ 0 w 1547812"/>
              <a:gd name="T1" fmla="*/ 4050 h 2641600"/>
              <a:gd name="T2" fmla="*/ 7339650 w 1547812"/>
              <a:gd name="T3" fmla="*/ 1186 h 2641600"/>
              <a:gd name="T4" fmla="*/ 25059284 w 1547812"/>
              <a:gd name="T5" fmla="*/ 0 h 2641600"/>
              <a:gd name="T6" fmla="*/ 225534005 w 1547812"/>
              <a:gd name="T7" fmla="*/ 0 h 2641600"/>
              <a:gd name="T8" fmla="*/ 243253639 w 1547812"/>
              <a:gd name="T9" fmla="*/ 1186 h 2641600"/>
              <a:gd name="T10" fmla="*/ 250593289 w 1547812"/>
              <a:gd name="T11" fmla="*/ 4050 h 2641600"/>
              <a:gd name="T12" fmla="*/ 250593289 w 1547812"/>
              <a:gd name="T13" fmla="*/ 65068 h 2641600"/>
              <a:gd name="T14" fmla="*/ 243253639 w 1547812"/>
              <a:gd name="T15" fmla="*/ 67931 h 2641600"/>
              <a:gd name="T16" fmla="*/ 225534005 w 1547812"/>
              <a:gd name="T17" fmla="*/ 69118 h 2641600"/>
              <a:gd name="T18" fmla="*/ 25059284 w 1547812"/>
              <a:gd name="T19" fmla="*/ 69118 h 2641600"/>
              <a:gd name="T20" fmla="*/ 7339650 w 1547812"/>
              <a:gd name="T21" fmla="*/ 67931 h 2641600"/>
              <a:gd name="T22" fmla="*/ 0 w 1547812"/>
              <a:gd name="T23" fmla="*/ 65068 h 2641600"/>
              <a:gd name="T24" fmla="*/ 0 w 1547812"/>
              <a:gd name="T25" fmla="*/ 4050 h 26416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47812"/>
              <a:gd name="T40" fmla="*/ 0 h 2641600"/>
              <a:gd name="T41" fmla="*/ 1547812 w 1547812"/>
              <a:gd name="T42" fmla="*/ 2641600 h 264160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47812" h="2641600">
                <a:moveTo>
                  <a:pt x="0" y="154781"/>
                </a:moveTo>
                <a:cubicBezTo>
                  <a:pt x="0" y="113731"/>
                  <a:pt x="16307" y="74361"/>
                  <a:pt x="45334" y="45334"/>
                </a:cubicBezTo>
                <a:cubicBezTo>
                  <a:pt x="74361" y="16307"/>
                  <a:pt x="113730" y="0"/>
                  <a:pt x="154781" y="0"/>
                </a:cubicBezTo>
                <a:lnTo>
                  <a:pt x="1393031" y="0"/>
                </a:lnTo>
                <a:cubicBezTo>
                  <a:pt x="1434081" y="0"/>
                  <a:pt x="1473451" y="16307"/>
                  <a:pt x="1502478" y="45334"/>
                </a:cubicBezTo>
                <a:cubicBezTo>
                  <a:pt x="1531505" y="74361"/>
                  <a:pt x="1547812" y="113730"/>
                  <a:pt x="1547812" y="154781"/>
                </a:cubicBezTo>
                <a:lnTo>
                  <a:pt x="1547812" y="2486819"/>
                </a:lnTo>
                <a:cubicBezTo>
                  <a:pt x="1547812" y="2527869"/>
                  <a:pt x="1531505" y="2567239"/>
                  <a:pt x="1502478" y="2596266"/>
                </a:cubicBezTo>
                <a:cubicBezTo>
                  <a:pt x="1473451" y="2625293"/>
                  <a:pt x="1434082" y="2641600"/>
                  <a:pt x="1393031" y="2641600"/>
                </a:cubicBezTo>
                <a:lnTo>
                  <a:pt x="154781" y="2641600"/>
                </a:lnTo>
                <a:cubicBezTo>
                  <a:pt x="113731" y="2641600"/>
                  <a:pt x="74361" y="2625293"/>
                  <a:pt x="45334" y="2596266"/>
                </a:cubicBezTo>
                <a:cubicBezTo>
                  <a:pt x="16307" y="2567239"/>
                  <a:pt x="0" y="2527870"/>
                  <a:pt x="0" y="2486819"/>
                </a:cubicBezTo>
                <a:lnTo>
                  <a:pt x="0" y="154781"/>
                </a:lnTo>
                <a:close/>
              </a:path>
            </a:pathLst>
          </a:custGeom>
          <a:solidFill>
            <a:srgbClr val="CCFF66"/>
          </a:solidFill>
          <a:ln w="9360" cap="sq">
            <a:solidFill>
              <a:srgbClr val="98B954"/>
            </a:solidFill>
            <a:miter lim="800000"/>
            <a:headEnd/>
            <a:tailEnd/>
          </a:ln>
          <a:effectLst>
            <a:outerShdw dist="20160" dir="5400000" algn="ctr" rotWithShape="0">
              <a:srgbClr val="000000">
                <a:alpha val="38033"/>
              </a:srgbClr>
            </a:outerShdw>
          </a:effectLst>
        </p:spPr>
        <p:txBody>
          <a:bodyPr lIns="68760" tIns="61560" rIns="68760" bIns="61560" anchor="ctr"/>
          <a:lstStyle/>
          <a:p>
            <a:pPr algn="just">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2000" b="1">
                <a:solidFill>
                  <a:srgbClr val="254061"/>
                </a:solidFill>
                <a:latin typeface="Times New Roman" pitchFamily="18" charset="0"/>
                <a:cs typeface="Times New Roman" pitchFamily="18" charset="0"/>
              </a:rPr>
              <a:t>Страховой стаж </a:t>
            </a:r>
            <a:r>
              <a:rPr lang="ru-RU" sz="2000">
                <a:solidFill>
                  <a:srgbClr val="254061"/>
                </a:solidFill>
                <a:latin typeface="Times New Roman" pitchFamily="18" charset="0"/>
                <a:cs typeface="Times New Roman" pitchFamily="18" charset="0"/>
              </a:rPr>
              <a:t>-  общая продолжительность периодов работы, в течение которых за работника </a:t>
            </a:r>
            <a:r>
              <a:rPr lang="ru-RU" sz="2000">
                <a:solidFill>
                  <a:srgbClr val="002060"/>
                </a:solidFill>
                <a:latin typeface="Times New Roman" pitchFamily="18" charset="0"/>
                <a:cs typeface="Times New Roman" pitchFamily="18" charset="0"/>
              </a:rPr>
              <a:t>уплачивались</a:t>
            </a:r>
            <a:r>
              <a:rPr lang="ru-RU" sz="2000">
                <a:solidFill>
                  <a:srgbClr val="C00000"/>
                </a:solidFill>
                <a:latin typeface="Times New Roman" pitchFamily="18" charset="0"/>
                <a:cs typeface="Times New Roman" pitchFamily="18" charset="0"/>
              </a:rPr>
              <a:t> </a:t>
            </a:r>
            <a:r>
              <a:rPr lang="ru-RU" sz="2000">
                <a:solidFill>
                  <a:srgbClr val="254061"/>
                </a:solidFill>
                <a:latin typeface="Times New Roman" pitchFamily="18" charset="0"/>
                <a:cs typeface="Times New Roman" pitchFamily="18" charset="0"/>
              </a:rPr>
              <a:t>страховые взносы в ПФР</a:t>
            </a:r>
          </a:p>
        </p:txBody>
      </p:sp>
      <p:sp>
        <p:nvSpPr>
          <p:cNvPr id="33795" name="Rectangle 2"/>
          <p:cNvSpPr>
            <a:spLocks noChangeArrowheads="1"/>
          </p:cNvSpPr>
          <p:nvPr/>
        </p:nvSpPr>
        <p:spPr bwMode="auto">
          <a:xfrm>
            <a:off x="261938" y="439738"/>
            <a:ext cx="8743950" cy="641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p>
        </p:txBody>
      </p:sp>
      <p:sp>
        <p:nvSpPr>
          <p:cNvPr id="33796" name="AutoShape 3"/>
          <p:cNvSpPr>
            <a:spLocks noChangeArrowheads="1"/>
          </p:cNvSpPr>
          <p:nvPr/>
        </p:nvSpPr>
        <p:spPr bwMode="auto">
          <a:xfrm>
            <a:off x="323850" y="2924175"/>
            <a:ext cx="8435975" cy="3529013"/>
          </a:xfrm>
          <a:custGeom>
            <a:avLst/>
            <a:gdLst>
              <a:gd name="T0" fmla="*/ 0 w 1547812"/>
              <a:gd name="T1" fmla="*/ 369043 h 2641600"/>
              <a:gd name="T2" fmla="*/ 7339650 w 1547812"/>
              <a:gd name="T3" fmla="*/ 108088 h 2641600"/>
              <a:gd name="T4" fmla="*/ 25059284 w 1547812"/>
              <a:gd name="T5" fmla="*/ 0 h 2641600"/>
              <a:gd name="T6" fmla="*/ 225534005 w 1547812"/>
              <a:gd name="T7" fmla="*/ 0 h 2641600"/>
              <a:gd name="T8" fmla="*/ 243253639 w 1547812"/>
              <a:gd name="T9" fmla="*/ 108088 h 2641600"/>
              <a:gd name="T10" fmla="*/ 250593289 w 1547812"/>
              <a:gd name="T11" fmla="*/ 369043 h 2641600"/>
              <a:gd name="T12" fmla="*/ 250593289 w 1547812"/>
              <a:gd name="T13" fmla="*/ 5929290 h 2641600"/>
              <a:gd name="T14" fmla="*/ 243253639 w 1547812"/>
              <a:gd name="T15" fmla="*/ 6190245 h 2641600"/>
              <a:gd name="T16" fmla="*/ 225534005 w 1547812"/>
              <a:gd name="T17" fmla="*/ 6298333 h 2641600"/>
              <a:gd name="T18" fmla="*/ 25059284 w 1547812"/>
              <a:gd name="T19" fmla="*/ 6298333 h 2641600"/>
              <a:gd name="T20" fmla="*/ 7339650 w 1547812"/>
              <a:gd name="T21" fmla="*/ 6190245 h 2641600"/>
              <a:gd name="T22" fmla="*/ 0 w 1547812"/>
              <a:gd name="T23" fmla="*/ 5929290 h 2641600"/>
              <a:gd name="T24" fmla="*/ 0 w 1547812"/>
              <a:gd name="T25" fmla="*/ 369043 h 26416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47812"/>
              <a:gd name="T40" fmla="*/ 0 h 2641600"/>
              <a:gd name="T41" fmla="*/ 1547812 w 1547812"/>
              <a:gd name="T42" fmla="*/ 2641600 h 264160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47812" h="2641600">
                <a:moveTo>
                  <a:pt x="0" y="154781"/>
                </a:moveTo>
                <a:cubicBezTo>
                  <a:pt x="0" y="113731"/>
                  <a:pt x="16307" y="74361"/>
                  <a:pt x="45334" y="45334"/>
                </a:cubicBezTo>
                <a:cubicBezTo>
                  <a:pt x="74361" y="16307"/>
                  <a:pt x="113730" y="0"/>
                  <a:pt x="154781" y="0"/>
                </a:cubicBezTo>
                <a:lnTo>
                  <a:pt x="1393031" y="0"/>
                </a:lnTo>
                <a:cubicBezTo>
                  <a:pt x="1434081" y="0"/>
                  <a:pt x="1473451" y="16307"/>
                  <a:pt x="1502478" y="45334"/>
                </a:cubicBezTo>
                <a:cubicBezTo>
                  <a:pt x="1531505" y="74361"/>
                  <a:pt x="1547812" y="113730"/>
                  <a:pt x="1547812" y="154781"/>
                </a:cubicBezTo>
                <a:lnTo>
                  <a:pt x="1547812" y="2486819"/>
                </a:lnTo>
                <a:cubicBezTo>
                  <a:pt x="1547812" y="2527869"/>
                  <a:pt x="1531505" y="2567239"/>
                  <a:pt x="1502478" y="2596266"/>
                </a:cubicBezTo>
                <a:cubicBezTo>
                  <a:pt x="1473451" y="2625293"/>
                  <a:pt x="1434082" y="2641600"/>
                  <a:pt x="1393031" y="2641600"/>
                </a:cubicBezTo>
                <a:lnTo>
                  <a:pt x="154781" y="2641600"/>
                </a:lnTo>
                <a:cubicBezTo>
                  <a:pt x="113731" y="2641600"/>
                  <a:pt x="74361" y="2625293"/>
                  <a:pt x="45334" y="2596266"/>
                </a:cubicBezTo>
                <a:cubicBezTo>
                  <a:pt x="16307" y="2567239"/>
                  <a:pt x="0" y="2527870"/>
                  <a:pt x="0" y="2486819"/>
                </a:cubicBezTo>
                <a:lnTo>
                  <a:pt x="0" y="154781"/>
                </a:lnTo>
                <a:close/>
              </a:path>
            </a:pathLst>
          </a:custGeom>
          <a:solidFill>
            <a:srgbClr val="99FF33">
              <a:alpha val="18039"/>
            </a:srgbClr>
          </a:solidFill>
          <a:ln w="38160" cap="sq">
            <a:solidFill>
              <a:srgbClr val="0EF244"/>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68760" tIns="61560" rIns="68760" bIns="61560" anchor="ct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1600" b="1" dirty="0">
                <a:solidFill>
                  <a:srgbClr val="002060"/>
                </a:solidFill>
                <a:latin typeface="Times New Roman" pitchFamily="18" charset="0"/>
                <a:cs typeface="Times New Roman" pitchFamily="18" charset="0"/>
              </a:rPr>
              <a:t>Страховые взносы </a:t>
            </a:r>
            <a:r>
              <a:rPr lang="ru-RU" sz="1600" dirty="0">
                <a:solidFill>
                  <a:srgbClr val="002060"/>
                </a:solidFill>
                <a:latin typeface="Times New Roman" pitchFamily="18" charset="0"/>
                <a:cs typeface="Times New Roman" pitchFamily="18" charset="0"/>
              </a:rPr>
              <a:t>- формирование пенсии по обязательному пенсионному страхованию происходит за счет страховых взносов, которые работодатели уплачивают в период трудовой деятельности за своих работников и за себя в Пенсионный фонд России. С 2015 года конвертируются в баллы.</a:t>
            </a:r>
          </a:p>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ru-RU" sz="1600" dirty="0">
              <a:solidFill>
                <a:srgbClr val="002060"/>
              </a:solidFill>
              <a:latin typeface="Times New Roman" pitchFamily="18" charset="0"/>
              <a:cs typeface="Times New Roman" pitchFamily="18" charset="0"/>
            </a:endParaRPr>
          </a:p>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1600" dirty="0">
                <a:solidFill>
                  <a:srgbClr val="002060"/>
                </a:solidFill>
                <a:latin typeface="Times New Roman" pitchFamily="18" charset="0"/>
                <a:cs typeface="Times New Roman" pitchFamily="18" charset="0"/>
              </a:rPr>
              <a:t>Общий тариф страховых взносов на обязательное пенсионное страхование составляет </a:t>
            </a:r>
            <a:r>
              <a:rPr lang="ru-RU" sz="1600" b="1" dirty="0">
                <a:solidFill>
                  <a:srgbClr val="002060"/>
                </a:solidFill>
                <a:latin typeface="Times New Roman" pitchFamily="18" charset="0"/>
                <a:cs typeface="Times New Roman" pitchFamily="18" charset="0"/>
              </a:rPr>
              <a:t>22%. 6%, – солидарный тариф. </a:t>
            </a:r>
            <a:r>
              <a:rPr lang="ru-RU" sz="1600" dirty="0">
                <a:solidFill>
                  <a:srgbClr val="002060"/>
                </a:solidFill>
                <a:latin typeface="Times New Roman" pitchFamily="18" charset="0"/>
                <a:cs typeface="Times New Roman" pitchFamily="18" charset="0"/>
              </a:rPr>
              <a:t>Он предназначен для формирования в масштабах всей страны денежных средств, необходимых для фиксированной выплаты пенсионерам.</a:t>
            </a:r>
          </a:p>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ru-RU" sz="1600" dirty="0">
              <a:solidFill>
                <a:srgbClr val="002060"/>
              </a:solidFill>
              <a:latin typeface="Times New Roman" pitchFamily="18" charset="0"/>
              <a:cs typeface="Times New Roman" pitchFamily="18" charset="0"/>
            </a:endParaRPr>
          </a:p>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1600" b="1" dirty="0">
                <a:solidFill>
                  <a:srgbClr val="002060"/>
                </a:solidFill>
                <a:latin typeface="Times New Roman" pitchFamily="18" charset="0"/>
                <a:cs typeface="Times New Roman" pitchFamily="18" charset="0"/>
              </a:rPr>
              <a:t>16%, –индивидуальный тариф. </a:t>
            </a:r>
            <a:r>
              <a:rPr lang="ru-RU" sz="1600" dirty="0">
                <a:solidFill>
                  <a:srgbClr val="002060"/>
                </a:solidFill>
                <a:latin typeface="Times New Roman" pitchFamily="18" charset="0"/>
                <a:cs typeface="Times New Roman" pitchFamily="18" charset="0"/>
              </a:rPr>
              <a:t>Средства, поступившие по этому тарифу, отражаются на индивидуальном лицевом счете человека в ПФР. Но не как реальные деньги на банковском счете, а в виде пенсионных прав, гарантированных государством.</a:t>
            </a:r>
          </a:p>
        </p:txBody>
      </p:sp>
      <p:pic>
        <p:nvPicPr>
          <p:cNvPr id="3379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3250" y="377825"/>
            <a:ext cx="8162925" cy="517525"/>
          </a:xfrm>
          <a:prstGeom prst="rect">
            <a:avLst/>
          </a:prstGeom>
          <a:solidFill>
            <a:srgbClr val="0070C0"/>
          </a:solidFill>
          <a:ln>
            <a:noFill/>
          </a:ln>
          <a:effectLst/>
        </p:spPr>
      </p:pic>
    </p:spTree>
    <p:extLst>
      <p:ext uri="{BB962C8B-B14F-4D97-AF65-F5344CB8AC3E}">
        <p14:creationId xmlns:p14="http://schemas.microsoft.com/office/powerpoint/2010/main" val="1970775121"/>
      </p:ext>
    </p:extLst>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ext Box 1"/>
          <p:cNvSpPr txBox="1">
            <a:spLocks noChangeArrowheads="1"/>
          </p:cNvSpPr>
          <p:nvPr/>
        </p:nvSpPr>
        <p:spPr bwMode="auto">
          <a:xfrm>
            <a:off x="468313" y="3716338"/>
            <a:ext cx="8351837" cy="28082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1313" indent="-341313">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itchFamily="32" charset="0"/>
                <a:cs typeface="Arial" charset="0"/>
              </a:defRPr>
            </a:lvl1pPr>
            <a:lvl2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itchFamily="32" charset="0"/>
                <a:cs typeface="Arial" charset="0"/>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itchFamily="32" charset="0"/>
                <a:cs typeface="Arial" charset="0"/>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itchFamily="32" charset="0"/>
                <a:cs typeface="Arial" charset="0"/>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itchFamily="32" charset="0"/>
                <a:cs typeface="Arial" charset="0"/>
              </a:defRPr>
            </a:lvl5pPr>
            <a:lvl6pPr marL="2514600" indent="-228600" defTabSz="449263" fontAlgn="base">
              <a:spcBef>
                <a:spcPct val="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itchFamily="32" charset="0"/>
                <a:cs typeface="Arial" charset="0"/>
              </a:defRPr>
            </a:lvl6pPr>
            <a:lvl7pPr marL="2971800" indent="-228600" defTabSz="449263" fontAlgn="base">
              <a:spcBef>
                <a:spcPct val="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itchFamily="32" charset="0"/>
                <a:cs typeface="Arial" charset="0"/>
              </a:defRPr>
            </a:lvl7pPr>
            <a:lvl8pPr marL="3429000" indent="-228600" defTabSz="449263" fontAlgn="base">
              <a:spcBef>
                <a:spcPct val="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itchFamily="32" charset="0"/>
                <a:cs typeface="Arial" charset="0"/>
              </a:defRPr>
            </a:lvl8pPr>
            <a:lvl9pPr marL="3886200" indent="-228600" defTabSz="449263" fontAlgn="base">
              <a:spcBef>
                <a:spcPct val="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itchFamily="32" charset="0"/>
                <a:cs typeface="Arial" charset="0"/>
              </a:defRPr>
            </a:lvl9pPr>
          </a:lstStyle>
          <a:p>
            <a:pPr>
              <a:spcBef>
                <a:spcPts val="450"/>
              </a:spcBef>
              <a:buFont typeface="Arial" charset="0"/>
              <a:buChar char="•"/>
              <a:defRPr/>
            </a:pPr>
            <a:r>
              <a:rPr lang="ru-RU" dirty="0" smtClean="0">
                <a:latin typeface="Times New Roman" pitchFamily="16" charset="0"/>
                <a:cs typeface="Times New Roman" pitchFamily="16" charset="0"/>
              </a:rPr>
              <a:t>Социальная пенсия назначается гражданам, которые не заработали право на страховую пенсию по старости по достижении </a:t>
            </a:r>
            <a:r>
              <a:rPr lang="ru-RU" b="1" dirty="0" smtClean="0">
                <a:latin typeface="Times New Roman" pitchFamily="16" charset="0"/>
                <a:cs typeface="Times New Roman" pitchFamily="16" charset="0"/>
              </a:rPr>
              <a:t>60 лет </a:t>
            </a:r>
            <a:r>
              <a:rPr lang="ru-RU" dirty="0" smtClean="0">
                <a:latin typeface="Times New Roman" pitchFamily="16" charset="0"/>
                <a:cs typeface="Times New Roman" pitchFamily="16" charset="0"/>
              </a:rPr>
              <a:t>женщинам и </a:t>
            </a:r>
            <a:r>
              <a:rPr lang="ru-RU" b="1" dirty="0" smtClean="0">
                <a:latin typeface="Times New Roman" pitchFamily="16" charset="0"/>
                <a:cs typeface="Times New Roman" pitchFamily="16" charset="0"/>
              </a:rPr>
              <a:t>65 лет </a:t>
            </a:r>
            <a:r>
              <a:rPr lang="ru-RU" dirty="0" smtClean="0">
                <a:latin typeface="Times New Roman" pitchFamily="16" charset="0"/>
                <a:cs typeface="Times New Roman" pitchFamily="16" charset="0"/>
              </a:rPr>
              <a:t>мужчинам;</a:t>
            </a:r>
          </a:p>
          <a:p>
            <a:pPr>
              <a:spcBef>
                <a:spcPts val="450"/>
              </a:spcBef>
              <a:buFont typeface="Arial" charset="0"/>
              <a:buChar char="•"/>
              <a:defRPr/>
            </a:pPr>
            <a:r>
              <a:rPr lang="ru-RU" dirty="0" smtClean="0">
                <a:latin typeface="Times New Roman" pitchFamily="16" charset="0"/>
                <a:cs typeface="Times New Roman" pitchFamily="16" charset="0"/>
              </a:rPr>
              <a:t>Инвалидам социальная пенсия назначается с даты установления инвалидности. При этом никаких требований относительно страхового стажа или пенсионных баллов для получения социальной пенсии нет;</a:t>
            </a:r>
          </a:p>
          <a:p>
            <a:pPr marL="342900" algn="ctr">
              <a:spcBef>
                <a:spcPts val="450"/>
              </a:spcBef>
              <a:buClrTx/>
              <a:buFontTx/>
              <a:buNone/>
              <a:defRPr/>
            </a:pPr>
            <a:r>
              <a:rPr lang="ru-RU" i="1" dirty="0" smtClean="0">
                <a:latin typeface="Times New Roman" pitchFamily="16" charset="0"/>
                <a:cs typeface="Times New Roman" pitchFamily="16" charset="0"/>
              </a:rPr>
              <a:t>Социальная пенсия является пенсией по государственному обеспечению и выплачивается из средств государственного бюджета</a:t>
            </a:r>
          </a:p>
        </p:txBody>
      </p:sp>
      <p:pic>
        <p:nvPicPr>
          <p:cNvPr id="3481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6075" y="207963"/>
            <a:ext cx="5765800" cy="846137"/>
          </a:xfrm>
          <a:prstGeom prst="rect">
            <a:avLst/>
          </a:prstGeom>
          <a:solidFill>
            <a:srgbClr val="002060"/>
          </a:solidFill>
          <a:ln>
            <a:noFill/>
          </a:ln>
          <a:effectLst/>
        </p:spPr>
      </p:pic>
      <p:sp>
        <p:nvSpPr>
          <p:cNvPr id="34820" name="AutoShape 3"/>
          <p:cNvSpPr>
            <a:spLocks noChangeArrowheads="1"/>
          </p:cNvSpPr>
          <p:nvPr/>
        </p:nvSpPr>
        <p:spPr bwMode="auto">
          <a:xfrm>
            <a:off x="684213" y="1916113"/>
            <a:ext cx="7920037" cy="1441450"/>
          </a:xfrm>
          <a:prstGeom prst="flowChartAlternateProcess">
            <a:avLst/>
          </a:prstGeom>
          <a:solidFill>
            <a:srgbClr val="CCFF66">
              <a:alpha val="29803"/>
            </a:srgbClr>
          </a:solidFill>
          <a:ln w="38160" cap="sq">
            <a:solidFill>
              <a:srgbClr val="66FF66"/>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3200" dirty="0">
                <a:solidFill>
                  <a:srgbClr val="0066FF"/>
                </a:solidFill>
                <a:latin typeface="Times New Roman" pitchFamily="18" charset="0"/>
                <a:cs typeface="Times New Roman" pitchFamily="18" charset="0"/>
              </a:rPr>
              <a:t>Назначается тем, кто не заработал право</a:t>
            </a:r>
            <a:r>
              <a:rPr lang="ru-RU" sz="3200" b="1" dirty="0">
                <a:solidFill>
                  <a:srgbClr val="0066FF"/>
                </a:solidFill>
                <a:latin typeface="Times New Roman" pitchFamily="18" charset="0"/>
                <a:cs typeface="Times New Roman" pitchFamily="18" charset="0"/>
              </a:rPr>
              <a:t> </a:t>
            </a:r>
            <a:r>
              <a:rPr lang="ru-RU" sz="3200" dirty="0">
                <a:solidFill>
                  <a:srgbClr val="0066FF"/>
                </a:solidFill>
                <a:latin typeface="Times New Roman" pitchFamily="18" charset="0"/>
                <a:cs typeface="Times New Roman" pitchFamily="18" charset="0"/>
              </a:rPr>
              <a:t>на</a:t>
            </a:r>
          </a:p>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3200" dirty="0">
                <a:solidFill>
                  <a:srgbClr val="0066FF"/>
                </a:solidFill>
                <a:latin typeface="Times New Roman" pitchFamily="18" charset="0"/>
                <a:cs typeface="Times New Roman" pitchFamily="18" charset="0"/>
              </a:rPr>
              <a:t>страховую пенсию по старости, и в связи с</a:t>
            </a:r>
          </a:p>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3200" dirty="0">
                <a:solidFill>
                  <a:srgbClr val="0066FF"/>
                </a:solidFill>
                <a:latin typeface="Times New Roman" pitchFamily="18" charset="0"/>
                <a:cs typeface="Times New Roman" pitchFamily="18" charset="0"/>
              </a:rPr>
              <a:t>инвалидностью</a:t>
            </a:r>
          </a:p>
        </p:txBody>
      </p:sp>
    </p:spTree>
    <p:extLst>
      <p:ext uri="{BB962C8B-B14F-4D97-AF65-F5344CB8AC3E}">
        <p14:creationId xmlns:p14="http://schemas.microsoft.com/office/powerpoint/2010/main" val="403651192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ext Box 1"/>
          <p:cNvSpPr txBox="1">
            <a:spLocks noChangeArrowheads="1"/>
          </p:cNvSpPr>
          <p:nvPr/>
        </p:nvSpPr>
        <p:spPr bwMode="auto">
          <a:xfrm>
            <a:off x="457200" y="3213100"/>
            <a:ext cx="8229600" cy="2913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1313" indent="-341313">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itchFamily="32" charset="0"/>
                <a:cs typeface="Arial" charset="0"/>
              </a:defRPr>
            </a:lvl1pPr>
            <a:lvl2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itchFamily="32" charset="0"/>
                <a:cs typeface="Arial" charset="0"/>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itchFamily="32" charset="0"/>
                <a:cs typeface="Arial" charset="0"/>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itchFamily="32" charset="0"/>
                <a:cs typeface="Arial" charset="0"/>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itchFamily="32" charset="0"/>
                <a:cs typeface="Arial" charset="0"/>
              </a:defRPr>
            </a:lvl5pPr>
            <a:lvl6pPr marL="2514600" indent="-228600" defTabSz="449263" fontAlgn="base">
              <a:spcBef>
                <a:spcPct val="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itchFamily="32" charset="0"/>
                <a:cs typeface="Arial" charset="0"/>
              </a:defRPr>
            </a:lvl6pPr>
            <a:lvl7pPr marL="2971800" indent="-228600" defTabSz="449263" fontAlgn="base">
              <a:spcBef>
                <a:spcPct val="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itchFamily="32" charset="0"/>
                <a:cs typeface="Arial" charset="0"/>
              </a:defRPr>
            </a:lvl7pPr>
            <a:lvl8pPr marL="3429000" indent="-228600" defTabSz="449263" fontAlgn="base">
              <a:spcBef>
                <a:spcPct val="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itchFamily="32" charset="0"/>
                <a:cs typeface="Arial" charset="0"/>
              </a:defRPr>
            </a:lvl8pPr>
            <a:lvl9pPr marL="3886200" indent="-228600" defTabSz="449263" fontAlgn="base">
              <a:spcBef>
                <a:spcPct val="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000000"/>
                </a:solidFill>
                <a:latin typeface="Calibri" pitchFamily="32" charset="0"/>
                <a:cs typeface="Arial" charset="0"/>
              </a:defRPr>
            </a:lvl9pPr>
          </a:lstStyle>
          <a:p>
            <a:pPr>
              <a:spcBef>
                <a:spcPts val="450"/>
              </a:spcBef>
              <a:buFont typeface="Arial" charset="0"/>
              <a:buNone/>
              <a:defRPr/>
            </a:pPr>
            <a:endParaRPr lang="ru-RU" dirty="0" smtClean="0">
              <a:latin typeface="Times New Roman" pitchFamily="16" charset="0"/>
              <a:cs typeface="Times New Roman" pitchFamily="16" charset="0"/>
            </a:endParaRPr>
          </a:p>
          <a:p>
            <a:pPr marL="342900" algn="just">
              <a:spcBef>
                <a:spcPts val="450"/>
              </a:spcBef>
              <a:buClrTx/>
              <a:buFontTx/>
              <a:buNone/>
              <a:defRPr/>
            </a:pPr>
            <a:r>
              <a:rPr lang="ru-RU" dirty="0" smtClean="0">
                <a:latin typeface="Times New Roman" pitchFamily="16" charset="0"/>
                <a:cs typeface="Times New Roman" pitchFamily="16" charset="0"/>
              </a:rPr>
              <a:t>Чтобы получать такую пенсию, будущему пенсионеру надо заключить договор с</a:t>
            </a:r>
          </a:p>
          <a:p>
            <a:pPr marL="342900" algn="just">
              <a:spcBef>
                <a:spcPts val="450"/>
              </a:spcBef>
              <a:buClrTx/>
              <a:buFontTx/>
              <a:buNone/>
              <a:defRPr/>
            </a:pPr>
            <a:r>
              <a:rPr lang="ru-RU" dirty="0" smtClean="0">
                <a:latin typeface="Times New Roman" pitchFamily="16" charset="0"/>
                <a:cs typeface="Times New Roman" pitchFamily="16" charset="0"/>
              </a:rPr>
              <a:t>негосударственным пенсионным фондом и в течение определенного времени</a:t>
            </a:r>
          </a:p>
          <a:p>
            <a:pPr marL="342900" algn="just">
              <a:spcBef>
                <a:spcPts val="450"/>
              </a:spcBef>
              <a:buClrTx/>
              <a:buFontTx/>
              <a:buNone/>
              <a:defRPr/>
            </a:pPr>
            <a:r>
              <a:rPr lang="ru-RU" dirty="0" smtClean="0">
                <a:latin typeface="Times New Roman" pitchFamily="16" charset="0"/>
                <a:cs typeface="Times New Roman" pitchFamily="16" charset="0"/>
              </a:rPr>
              <a:t>делать личные взносы.</a:t>
            </a:r>
          </a:p>
          <a:p>
            <a:pPr marL="342900" algn="just">
              <a:spcBef>
                <a:spcPts val="450"/>
              </a:spcBef>
              <a:buClrTx/>
              <a:buFontTx/>
              <a:buNone/>
              <a:defRPr/>
            </a:pPr>
            <a:endParaRPr lang="ru-RU" dirty="0" smtClean="0">
              <a:latin typeface="Times New Roman" pitchFamily="16" charset="0"/>
              <a:cs typeface="Times New Roman" pitchFamily="16" charset="0"/>
            </a:endParaRPr>
          </a:p>
          <a:p>
            <a:pPr marL="342900" algn="just">
              <a:spcBef>
                <a:spcPts val="450"/>
              </a:spcBef>
              <a:buClrTx/>
              <a:buFontTx/>
              <a:buNone/>
              <a:defRPr/>
            </a:pPr>
            <a:r>
              <a:rPr lang="ru-RU" i="1" dirty="0" smtClean="0">
                <a:latin typeface="Times New Roman" pitchFamily="16" charset="0"/>
                <a:cs typeface="Times New Roman" pitchFamily="16" charset="0"/>
              </a:rPr>
              <a:t>Если за работника на добровольную пенсию делает отчисления  работодатель,</a:t>
            </a:r>
          </a:p>
          <a:p>
            <a:pPr marL="342900" algn="just">
              <a:spcBef>
                <a:spcPts val="450"/>
              </a:spcBef>
              <a:buClrTx/>
              <a:buFontTx/>
              <a:buNone/>
              <a:defRPr/>
            </a:pPr>
            <a:r>
              <a:rPr lang="ru-RU" i="1" dirty="0" smtClean="0">
                <a:latin typeface="Times New Roman" pitchFamily="16" charset="0"/>
                <a:cs typeface="Times New Roman" pitchFamily="16" charset="0"/>
              </a:rPr>
              <a:t> такая пенсия называется  </a:t>
            </a:r>
            <a:r>
              <a:rPr lang="ru-RU" b="1" i="1" dirty="0" smtClean="0">
                <a:latin typeface="Times New Roman" pitchFamily="16" charset="0"/>
                <a:cs typeface="Times New Roman" pitchFamily="16" charset="0"/>
              </a:rPr>
              <a:t>корпоративной</a:t>
            </a:r>
          </a:p>
        </p:txBody>
      </p:sp>
      <p:pic>
        <p:nvPicPr>
          <p:cNvPr id="3584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7750" y="249238"/>
            <a:ext cx="6810375" cy="933450"/>
          </a:xfrm>
          <a:prstGeom prst="rect">
            <a:avLst/>
          </a:prstGeom>
          <a:solidFill>
            <a:srgbClr val="002060"/>
          </a:solidFill>
          <a:ln>
            <a:noFill/>
          </a:ln>
          <a:effectLst/>
        </p:spPr>
      </p:pic>
      <p:grpSp>
        <p:nvGrpSpPr>
          <p:cNvPr id="35844" name="Group 3"/>
          <p:cNvGrpSpPr>
            <a:grpSpLocks/>
          </p:cNvGrpSpPr>
          <p:nvPr/>
        </p:nvGrpSpPr>
        <p:grpSpPr bwMode="auto">
          <a:xfrm>
            <a:off x="450850" y="1639888"/>
            <a:ext cx="8594725" cy="1357312"/>
            <a:chOff x="284" y="1033"/>
            <a:chExt cx="5414" cy="855"/>
          </a:xfrm>
        </p:grpSpPr>
        <p:pic>
          <p:nvPicPr>
            <p:cNvPr id="3584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4" y="1033"/>
              <a:ext cx="5414" cy="85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5846" name="Text Box 5"/>
            <p:cNvSpPr txBox="1">
              <a:spLocks noChangeArrowheads="1"/>
            </p:cNvSpPr>
            <p:nvPr/>
          </p:nvSpPr>
          <p:spPr bwMode="auto">
            <a:xfrm>
              <a:off x="378" y="1109"/>
              <a:ext cx="5230" cy="69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4" charset="0"/>
                  <a:cs typeface="Arial"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4" charset="0"/>
                  <a:cs typeface="Arial"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4" charset="0"/>
                  <a:cs typeface="Arial"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4" charset="0"/>
                  <a:cs typeface="Arial"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4" charset="0"/>
                  <a:cs typeface="Arial"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4" charset="0"/>
                  <a:cs typeface="Arial"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4" charset="0"/>
                  <a:cs typeface="Arial"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4" charset="0"/>
                  <a:cs typeface="Arial"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4" charset="0"/>
                  <a:cs typeface="Arial" charset="0"/>
                </a:defRPr>
              </a:lvl9pPr>
            </a:lstStyle>
            <a:p>
              <a:pPr algn="just" eaLnBrk="1" hangingPunct="1">
                <a:buClrTx/>
                <a:buFontTx/>
                <a:buNone/>
              </a:pPr>
              <a:r>
                <a:rPr lang="ru-RU" sz="2400" dirty="0">
                  <a:solidFill>
                    <a:srgbClr val="002060"/>
                  </a:solidFill>
                  <a:latin typeface="Times New Roman" pitchFamily="18" charset="0"/>
                  <a:cs typeface="Times New Roman" pitchFamily="18" charset="0"/>
                </a:rPr>
                <a:t>Выплаты, предусмотренные негосударственным пенсионным страхованием, в рамках которого гражданин сформировал еще одну, добровольную, пенсию </a:t>
              </a:r>
            </a:p>
          </p:txBody>
        </p:sp>
      </p:grpSp>
    </p:spTree>
    <p:extLst>
      <p:ext uri="{BB962C8B-B14F-4D97-AF65-F5344CB8AC3E}">
        <p14:creationId xmlns:p14="http://schemas.microsoft.com/office/powerpoint/2010/main" val="254464158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1"/>
          <p:cNvSpPr txBox="1">
            <a:spLocks noChangeArrowheads="1"/>
          </p:cNvSpPr>
          <p:nvPr/>
        </p:nvSpPr>
        <p:spPr bwMode="auto">
          <a:xfrm>
            <a:off x="468313" y="2708275"/>
            <a:ext cx="8218487" cy="3960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1313" indent="-341313"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Calibri" pitchFamily="34" charset="0"/>
                <a:cs typeface="Arial" charset="0"/>
              </a:defRPr>
            </a:lvl1pPr>
            <a:lvl2pPr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Calibri" pitchFamily="34" charset="0"/>
                <a:cs typeface="Arial" charset="0"/>
              </a:defRPr>
            </a:lvl2pPr>
            <a:lvl3pPr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Calibri" pitchFamily="34" charset="0"/>
                <a:cs typeface="Arial" charset="0"/>
              </a:defRPr>
            </a:lvl3pPr>
            <a:lvl4pPr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Calibri" pitchFamily="34" charset="0"/>
                <a:cs typeface="Arial" charset="0"/>
              </a:defRPr>
            </a:lvl4pPr>
            <a:lvl5pPr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Calibri" pitchFamily="34" charset="0"/>
                <a:cs typeface="Arial"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Calibri" pitchFamily="34" charset="0"/>
                <a:cs typeface="Arial"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Calibri" pitchFamily="34" charset="0"/>
                <a:cs typeface="Arial"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Calibri" pitchFamily="34" charset="0"/>
                <a:cs typeface="Arial"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bg1"/>
                </a:solidFill>
                <a:latin typeface="Calibri" pitchFamily="34" charset="0"/>
                <a:cs typeface="Arial" charset="0"/>
              </a:defRPr>
            </a:lvl9pPr>
          </a:lstStyle>
          <a:p>
            <a:pPr algn="just" eaLnBrk="1" hangingPunct="1">
              <a:spcBef>
                <a:spcPts val="400"/>
              </a:spcBef>
              <a:buFont typeface="Arial" charset="0"/>
              <a:buChar char="•"/>
            </a:pPr>
            <a:r>
              <a:rPr lang="ru-RU" sz="1600" b="1" dirty="0">
                <a:solidFill>
                  <a:srgbClr val="000000"/>
                </a:solidFill>
                <a:latin typeface="Times New Roman" pitchFamily="18" charset="0"/>
                <a:cs typeface="Times New Roman" pitchFamily="18" charset="0"/>
              </a:rPr>
              <a:t>Пенсионные  накопления – </a:t>
            </a:r>
            <a:r>
              <a:rPr lang="ru-RU" sz="1600" dirty="0">
                <a:solidFill>
                  <a:srgbClr val="000000"/>
                </a:solidFill>
                <a:latin typeface="Times New Roman" pitchFamily="18" charset="0"/>
                <a:cs typeface="Times New Roman" pitchFamily="18" charset="0"/>
              </a:rPr>
              <a:t>это средства, которые формируют накопительную пенсию</a:t>
            </a:r>
            <a:r>
              <a:rPr lang="ru-RU" sz="1600" b="1" dirty="0">
                <a:solidFill>
                  <a:srgbClr val="000000"/>
                </a:solidFill>
                <a:latin typeface="Times New Roman" pitchFamily="18" charset="0"/>
                <a:cs typeface="Times New Roman" pitchFamily="18" charset="0"/>
              </a:rPr>
              <a:t>. </a:t>
            </a:r>
            <a:r>
              <a:rPr lang="ru-RU" sz="1600" dirty="0">
                <a:solidFill>
                  <a:srgbClr val="000000"/>
                </a:solidFill>
                <a:latin typeface="Times New Roman" pitchFamily="18" charset="0"/>
                <a:cs typeface="Times New Roman" pitchFamily="18" charset="0"/>
              </a:rPr>
              <a:t>Пенсионные накопления передаются Пенсионным фондом России в управляющую компанию или негосударственный пенсионный фонд – по выбору будущего пенсионера, которые инвестируют их на рынке ценных бумаг для получения инвестиционного дохода. </a:t>
            </a:r>
          </a:p>
          <a:p>
            <a:pPr algn="just" eaLnBrk="1" hangingPunct="1">
              <a:spcBef>
                <a:spcPts val="200"/>
              </a:spcBef>
              <a:buFont typeface="Arial" charset="0"/>
              <a:buNone/>
            </a:pPr>
            <a:endParaRPr lang="ru-RU" sz="800" dirty="0">
              <a:solidFill>
                <a:srgbClr val="000000"/>
              </a:solidFill>
              <a:latin typeface="Times New Roman" pitchFamily="18" charset="0"/>
              <a:cs typeface="Times New Roman" pitchFamily="18" charset="0"/>
            </a:endParaRPr>
          </a:p>
          <a:p>
            <a:pPr algn="just" eaLnBrk="1" hangingPunct="1">
              <a:spcBef>
                <a:spcPts val="400"/>
              </a:spcBef>
              <a:buFont typeface="Arial" charset="0"/>
              <a:buChar char="•"/>
            </a:pPr>
            <a:r>
              <a:rPr lang="ru-RU" sz="1600" b="1" dirty="0">
                <a:solidFill>
                  <a:srgbClr val="000000"/>
                </a:solidFill>
                <a:latin typeface="Times New Roman" pitchFamily="18" charset="0"/>
                <a:cs typeface="Times New Roman" pitchFamily="18" charset="0"/>
              </a:rPr>
              <a:t>Управляющая компания – </a:t>
            </a:r>
            <a:r>
              <a:rPr lang="ru-RU" sz="1600" dirty="0">
                <a:solidFill>
                  <a:srgbClr val="000000"/>
                </a:solidFill>
                <a:latin typeface="Times New Roman" pitchFamily="18" charset="0"/>
                <a:cs typeface="Times New Roman" pitchFamily="18" charset="0"/>
              </a:rPr>
              <a:t>это юридическое лицо, которое осуществляет деятельность по инвестированию финансовых средств на фондовом рынке.</a:t>
            </a:r>
          </a:p>
          <a:p>
            <a:pPr algn="just" eaLnBrk="1" hangingPunct="1">
              <a:spcBef>
                <a:spcPts val="225"/>
              </a:spcBef>
              <a:buFont typeface="Arial" charset="0"/>
              <a:buNone/>
            </a:pPr>
            <a:endParaRPr lang="ru-RU" sz="900" dirty="0">
              <a:solidFill>
                <a:srgbClr val="000000"/>
              </a:solidFill>
              <a:latin typeface="Times New Roman" pitchFamily="18" charset="0"/>
              <a:cs typeface="Times New Roman" pitchFamily="18" charset="0"/>
            </a:endParaRPr>
          </a:p>
          <a:p>
            <a:pPr algn="just" eaLnBrk="1" hangingPunct="1">
              <a:spcBef>
                <a:spcPts val="400"/>
              </a:spcBef>
              <a:buFont typeface="Arial" charset="0"/>
              <a:buChar char="•"/>
            </a:pPr>
            <a:r>
              <a:rPr lang="ru-RU" sz="1600" b="1" dirty="0">
                <a:solidFill>
                  <a:srgbClr val="000000"/>
                </a:solidFill>
                <a:latin typeface="Times New Roman" pitchFamily="18" charset="0"/>
                <a:cs typeface="Times New Roman" pitchFamily="18" charset="0"/>
              </a:rPr>
              <a:t>Негосударственный пенсионный фонд – </a:t>
            </a:r>
            <a:r>
              <a:rPr lang="ru-RU" sz="1600" dirty="0">
                <a:solidFill>
                  <a:srgbClr val="000000"/>
                </a:solidFill>
                <a:latin typeface="Times New Roman" pitchFamily="18" charset="0"/>
                <a:cs typeface="Times New Roman" pitchFamily="18" charset="0"/>
              </a:rPr>
              <a:t>это организация, занимающаяся пенсионным обеспечением граждан по обязательному пенсионному страхованию в части формирования накопительной пенсии. </a:t>
            </a:r>
            <a:r>
              <a:rPr lang="ru-RU" sz="1600" i="1" dirty="0">
                <a:solidFill>
                  <a:srgbClr val="000000"/>
                </a:solidFill>
                <a:latin typeface="Times New Roman" pitchFamily="18" charset="0"/>
                <a:cs typeface="Times New Roman" pitchFamily="18" charset="0"/>
              </a:rPr>
              <a:t>Если гражданин переводит  пенсионные накопления в НПФ, то именно он впоследствии и будет выплачивать их в виде накопительной пенсии.</a:t>
            </a:r>
          </a:p>
        </p:txBody>
      </p:sp>
      <p:pic>
        <p:nvPicPr>
          <p:cNvPr id="3686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4238" y="249238"/>
            <a:ext cx="7199312" cy="933450"/>
          </a:xfrm>
          <a:prstGeom prst="rect">
            <a:avLst/>
          </a:prstGeom>
          <a:solidFill>
            <a:srgbClr val="002060"/>
          </a:solidFill>
          <a:ln>
            <a:noFill/>
          </a:ln>
          <a:effectLst/>
        </p:spPr>
      </p:pic>
      <p:sp>
        <p:nvSpPr>
          <p:cNvPr id="36868" name="AutoShape 3"/>
          <p:cNvSpPr>
            <a:spLocks noChangeArrowheads="1"/>
          </p:cNvSpPr>
          <p:nvPr/>
        </p:nvSpPr>
        <p:spPr bwMode="auto">
          <a:xfrm>
            <a:off x="611188" y="1628775"/>
            <a:ext cx="7993062" cy="863600"/>
          </a:xfrm>
          <a:prstGeom prst="flowChartAlternateProcess">
            <a:avLst/>
          </a:prstGeom>
          <a:solidFill>
            <a:srgbClr val="4F81BD"/>
          </a:solidFill>
          <a:ln w="38160" cap="sq">
            <a:solidFill>
              <a:srgbClr val="FFFFFF"/>
            </a:solidFill>
            <a:miter lim="800000"/>
            <a:headEnd/>
            <a:tailEnd/>
          </a:ln>
          <a:effectLst>
            <a:outerShdw dist="20160" dir="5400000" algn="ctr" rotWithShape="0">
              <a:srgbClr val="000000">
                <a:alpha val="38033"/>
              </a:srgbClr>
            </a:outerShdw>
          </a:effectLst>
        </p:spPr>
        <p:txBody>
          <a:bodyPr lIns="90000" tIns="46800" rIns="90000" bIns="46800" anchor="ct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dirty="0">
                <a:solidFill>
                  <a:srgbClr val="FFFFFF"/>
                </a:solidFill>
                <a:latin typeface="Times New Roman" pitchFamily="18" charset="0"/>
                <a:cs typeface="Times New Roman" pitchFamily="18" charset="0"/>
              </a:rPr>
              <a:t>Накопительная пенсия  формируется по желанию будущего пенсионера.</a:t>
            </a:r>
          </a:p>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dirty="0">
                <a:solidFill>
                  <a:srgbClr val="FFFFFF"/>
                </a:solidFill>
                <a:latin typeface="Times New Roman" pitchFamily="18" charset="0"/>
                <a:cs typeface="Times New Roman" pitchFamily="18" charset="0"/>
              </a:rPr>
              <a:t>Право  выбора имеют граждане 1967 года рождения и моложе</a:t>
            </a:r>
          </a:p>
        </p:txBody>
      </p:sp>
    </p:spTree>
    <p:extLst>
      <p:ext uri="{BB962C8B-B14F-4D97-AF65-F5344CB8AC3E}">
        <p14:creationId xmlns:p14="http://schemas.microsoft.com/office/powerpoint/2010/main" val="158014987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Прямоугольник 2"/>
          <p:cNvSpPr>
            <a:spLocks noChangeArrowheads="1"/>
          </p:cNvSpPr>
          <p:nvPr/>
        </p:nvSpPr>
        <p:spPr bwMode="auto">
          <a:xfrm>
            <a:off x="0" y="19050"/>
            <a:ext cx="86756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ru-RU" altLang="ru-RU" sz="2800" b="1">
                <a:solidFill>
                  <a:srgbClr val="C00000"/>
                </a:solidFill>
                <a:latin typeface="Times New Roman" pitchFamily="18" charset="0"/>
                <a:cs typeface="Times New Roman" pitchFamily="18" charset="0"/>
              </a:rPr>
              <a:t>Формирование пенсий работников</a:t>
            </a:r>
            <a:endParaRPr lang="ru-RU" altLang="ru-RU" sz="3200" u="sng">
              <a:solidFill>
                <a:srgbClr val="C00000"/>
              </a:solidFill>
              <a:latin typeface="Times New Roman" pitchFamily="18" charset="0"/>
              <a:cs typeface="Times New Roman" pitchFamily="18" charset="0"/>
            </a:endParaRPr>
          </a:p>
        </p:txBody>
      </p:sp>
      <p:pic>
        <p:nvPicPr>
          <p:cNvPr id="11267" name="Picture 2" descr="http://axesgroup.ru/wp-content/uploads/2015/07/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542925"/>
            <a:ext cx="8713787" cy="6199188"/>
          </a:xfrm>
          <a:prstGeom prst="rect">
            <a:avLst/>
          </a:prstGeom>
          <a:solidFill>
            <a:srgbClr val="92D050"/>
          </a:solidFill>
          <a:ln w="57150">
            <a:solidFill>
              <a:srgbClr val="C00000"/>
            </a:solidFill>
            <a:miter lim="800000"/>
            <a:headEnd/>
            <a:tailEnd/>
          </a:ln>
        </p:spPr>
      </p:pic>
    </p:spTree>
    <p:extLst>
      <p:ext uri="{BB962C8B-B14F-4D97-AF65-F5344CB8AC3E}">
        <p14:creationId xmlns:p14="http://schemas.microsoft.com/office/powerpoint/2010/main" val="34436108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Прямоугольник 2"/>
          <p:cNvSpPr>
            <a:spLocks noChangeArrowheads="1"/>
          </p:cNvSpPr>
          <p:nvPr/>
        </p:nvSpPr>
        <p:spPr bwMode="auto">
          <a:xfrm>
            <a:off x="0" y="1538288"/>
            <a:ext cx="86756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ru-RU" altLang="ru-RU" sz="2800" b="1">
                <a:solidFill>
                  <a:srgbClr val="C00000"/>
                </a:solidFill>
                <a:latin typeface="Verdana" pitchFamily="34" charset="0"/>
              </a:rPr>
              <a:t> </a:t>
            </a:r>
            <a:endParaRPr lang="ru-RU" altLang="ru-RU" sz="3200" u="sng">
              <a:solidFill>
                <a:srgbClr val="C00000"/>
              </a:solidFill>
              <a:latin typeface="Times New Roman" pitchFamily="18" charset="0"/>
              <a:cs typeface="Times New Roman" pitchFamily="18" charset="0"/>
            </a:endParaRPr>
          </a:p>
        </p:txBody>
      </p:sp>
      <p:sp>
        <p:nvSpPr>
          <p:cNvPr id="2" name="Прямоугольник 1"/>
          <p:cNvSpPr/>
          <p:nvPr/>
        </p:nvSpPr>
        <p:spPr>
          <a:xfrm>
            <a:off x="127000" y="1204913"/>
            <a:ext cx="8856663" cy="5632450"/>
          </a:xfrm>
          <a:prstGeom prst="rect">
            <a:avLst/>
          </a:prstGeom>
          <a:solidFill>
            <a:schemeClr val="bg2">
              <a:lumMod val="90000"/>
            </a:schemeClr>
          </a:solidFill>
          <a:ln w="3175">
            <a:solidFill>
              <a:srgbClr val="C00000"/>
            </a:solidFill>
          </a:ln>
        </p:spPr>
        <p:txBody>
          <a:bodyPr>
            <a:spAutoFit/>
          </a:bodyPr>
          <a:lstStyle/>
          <a:p>
            <a:pPr algn="just">
              <a:defRPr/>
            </a:pPr>
            <a:r>
              <a:rPr lang="ru-RU" sz="2000" b="1" dirty="0">
                <a:solidFill>
                  <a:srgbClr val="002060"/>
                </a:solidFill>
                <a:latin typeface="Times New Roman" panose="02020603050405020304" pitchFamily="18" charset="0"/>
                <a:cs typeface="Times New Roman" panose="02020603050405020304" pitchFamily="18" charset="0"/>
              </a:rPr>
              <a:t>Накопительной частью пенсии работник может управлять путем инвестирования, а именно: </a:t>
            </a:r>
          </a:p>
          <a:p>
            <a:pPr marL="342900" indent="-342900" algn="just">
              <a:buFont typeface="Wingdings" panose="05000000000000000000" pitchFamily="2" charset="2"/>
              <a:buChar char="Ø"/>
              <a:defRPr/>
            </a:pPr>
            <a:r>
              <a:rPr lang="ru-RU" sz="2000" b="1" dirty="0">
                <a:solidFill>
                  <a:srgbClr val="002060"/>
                </a:solidFill>
                <a:latin typeface="Times New Roman" panose="02020603050405020304" pitchFamily="18" charset="0"/>
                <a:cs typeface="Times New Roman" panose="02020603050405020304" pitchFamily="18" charset="0"/>
              </a:rPr>
              <a:t>передать в негосударственный пенсионный фонд (НПФ),</a:t>
            </a:r>
          </a:p>
          <a:p>
            <a:pPr marL="342900" indent="-342900" algn="just">
              <a:buFont typeface="Wingdings" panose="05000000000000000000" pitchFamily="2" charset="2"/>
              <a:buChar char="Ø"/>
              <a:defRPr/>
            </a:pPr>
            <a:r>
              <a:rPr lang="ru-RU" sz="2000" b="1" dirty="0">
                <a:solidFill>
                  <a:srgbClr val="002060"/>
                </a:solidFill>
                <a:latin typeface="Times New Roman" panose="02020603050405020304" pitchFamily="18" charset="0"/>
                <a:cs typeface="Times New Roman" panose="02020603050405020304" pitchFamily="18" charset="0"/>
              </a:rPr>
              <a:t>частную управляющую компанию (УК),</a:t>
            </a:r>
          </a:p>
          <a:p>
            <a:pPr marL="342900" indent="-342900" algn="just">
              <a:buFont typeface="Wingdings" panose="05000000000000000000" pitchFamily="2" charset="2"/>
              <a:buChar char="Ø"/>
              <a:defRPr/>
            </a:pPr>
            <a:r>
              <a:rPr lang="ru-RU" sz="2000" b="1" dirty="0">
                <a:solidFill>
                  <a:srgbClr val="002060"/>
                </a:solidFill>
                <a:latin typeface="Times New Roman" panose="02020603050405020304" pitchFamily="18" charset="0"/>
                <a:cs typeface="Times New Roman" panose="02020603050405020304" pitchFamily="18" charset="0"/>
              </a:rPr>
              <a:t>оставить в ПФР.</a:t>
            </a:r>
          </a:p>
          <a:p>
            <a:pPr algn="just">
              <a:defRPr/>
            </a:pPr>
            <a:r>
              <a:rPr lang="ru-RU" sz="2000" b="1" dirty="0">
                <a:solidFill>
                  <a:srgbClr val="002060"/>
                </a:solidFill>
                <a:latin typeface="Times New Roman" panose="02020603050405020304" pitchFamily="18" charset="0"/>
                <a:cs typeface="Times New Roman" panose="02020603050405020304" pitchFamily="18" charset="0"/>
              </a:rPr>
              <a:t>В данном случае тут каждый решает сам! Выбирая, стоит сравнивать соотношения «риск/доходность» в разных НПФ и УК, но сделать это не просто.  Здесь нужно опираться на критерии выбора УК или НПФ:</a:t>
            </a:r>
          </a:p>
          <a:p>
            <a:pPr algn="just">
              <a:buFont typeface="Arial" panose="020B0604020202020204" pitchFamily="34" charset="0"/>
              <a:buChar char="•"/>
              <a:defRPr/>
            </a:pPr>
            <a:r>
              <a:rPr lang="ru-RU" sz="2000" b="1" dirty="0">
                <a:solidFill>
                  <a:srgbClr val="002060"/>
                </a:solidFill>
                <a:latin typeface="Times New Roman" panose="02020603050405020304" pitchFamily="18" charset="0"/>
                <a:cs typeface="Times New Roman" panose="02020603050405020304" pitchFamily="18" charset="0"/>
              </a:rPr>
              <a:t>надежность НПФ или УК,</a:t>
            </a:r>
          </a:p>
          <a:p>
            <a:pPr algn="just">
              <a:buFont typeface="Arial" panose="020B0604020202020204" pitchFamily="34" charset="0"/>
              <a:buChar char="•"/>
              <a:defRPr/>
            </a:pPr>
            <a:r>
              <a:rPr lang="ru-RU" sz="2000" b="1" dirty="0">
                <a:solidFill>
                  <a:srgbClr val="002060"/>
                </a:solidFill>
                <a:latin typeface="Times New Roman" panose="02020603050405020304" pitchFamily="18" charset="0"/>
                <a:cs typeface="Times New Roman" panose="02020603050405020304" pitchFamily="18" charset="0"/>
              </a:rPr>
              <a:t>предыдущая доходность управления пенсионными накоплениями,</a:t>
            </a:r>
          </a:p>
          <a:p>
            <a:pPr algn="just">
              <a:buFont typeface="Arial" panose="020B0604020202020204" pitchFamily="34" charset="0"/>
              <a:buChar char="•"/>
              <a:defRPr/>
            </a:pPr>
            <a:r>
              <a:rPr lang="ru-RU" sz="2000" b="1" dirty="0">
                <a:solidFill>
                  <a:srgbClr val="002060"/>
                </a:solidFill>
                <a:latin typeface="Times New Roman" panose="02020603050405020304" pitchFamily="18" charset="0"/>
                <a:cs typeface="Times New Roman" panose="02020603050405020304" pitchFamily="18" charset="0"/>
              </a:rPr>
              <a:t>рейтинг компании,</a:t>
            </a:r>
          </a:p>
          <a:p>
            <a:pPr algn="just">
              <a:buFont typeface="Arial" panose="020B0604020202020204" pitchFamily="34" charset="0"/>
              <a:buChar char="•"/>
              <a:defRPr/>
            </a:pPr>
            <a:r>
              <a:rPr lang="ru-RU" sz="2000" b="1" dirty="0">
                <a:solidFill>
                  <a:srgbClr val="002060"/>
                </a:solidFill>
                <a:latin typeface="Times New Roman" panose="02020603050405020304" pitchFamily="18" charset="0"/>
                <a:cs typeface="Times New Roman" panose="02020603050405020304" pitchFamily="18" charset="0"/>
              </a:rPr>
              <a:t>размер вознаграждения управляющего,</a:t>
            </a:r>
          </a:p>
          <a:p>
            <a:pPr algn="just">
              <a:buFont typeface="Arial" panose="020B0604020202020204" pitchFamily="34" charset="0"/>
              <a:buChar char="•"/>
              <a:defRPr/>
            </a:pPr>
            <a:r>
              <a:rPr lang="ru-RU" sz="2000" b="1" dirty="0">
                <a:solidFill>
                  <a:srgbClr val="002060"/>
                </a:solidFill>
                <a:latin typeface="Times New Roman" panose="02020603050405020304" pitchFamily="18" charset="0"/>
                <a:cs typeface="Times New Roman" panose="02020603050405020304" pitchFamily="18" charset="0"/>
              </a:rPr>
              <a:t>информационная прозрачность и открытость УК или фонда.</a:t>
            </a:r>
          </a:p>
          <a:p>
            <a:pPr algn="just">
              <a:defRPr/>
            </a:pPr>
            <a:r>
              <a:rPr lang="ru-RU" sz="2000" b="1" dirty="0">
                <a:solidFill>
                  <a:srgbClr val="002060"/>
                </a:solidFill>
                <a:latin typeface="Times New Roman" panose="02020603050405020304" pitchFamily="18" charset="0"/>
                <a:cs typeface="Times New Roman" panose="02020603050405020304" pitchFamily="18" charset="0"/>
              </a:rPr>
              <a:t>Если управляющая компания или НПФ объявлена банкротом, средства клиентов будут переданы обратно в Пенсионный фонд. Важным обстоятельством является то, что негосударственный пенсионный фонд можно будет менять раз в пять лет, согласно последним разъяснениям Минфина РФ.</a:t>
            </a:r>
          </a:p>
        </p:txBody>
      </p:sp>
      <p:sp>
        <p:nvSpPr>
          <p:cNvPr id="12292" name="Прямоугольник 3"/>
          <p:cNvSpPr>
            <a:spLocks noChangeArrowheads="1"/>
          </p:cNvSpPr>
          <p:nvPr/>
        </p:nvSpPr>
        <p:spPr bwMode="auto">
          <a:xfrm>
            <a:off x="55563" y="-142875"/>
            <a:ext cx="89281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ru-RU" altLang="ru-RU" sz="2800" b="1" dirty="0">
                <a:solidFill>
                  <a:srgbClr val="FF0000"/>
                </a:solidFill>
                <a:latin typeface="Times New Roman" pitchFamily="18" charset="0"/>
                <a:cs typeface="Times New Roman" pitchFamily="18" charset="0"/>
              </a:rPr>
              <a:t> </a:t>
            </a:r>
            <a:r>
              <a:rPr lang="ru-RU" altLang="ru-RU" sz="2600" b="1" dirty="0">
                <a:solidFill>
                  <a:srgbClr val="FF0000"/>
                </a:solidFill>
                <a:latin typeface="Times New Roman" pitchFamily="18" charset="0"/>
                <a:cs typeface="Times New Roman" pitchFamily="18" charset="0"/>
              </a:rPr>
              <a:t>Куда же лучше перевести накопительную часть в НПФ(Негосударственный пенсионный фонд) или УК (Управляющая компания)?</a:t>
            </a:r>
          </a:p>
        </p:txBody>
      </p:sp>
    </p:spTree>
    <p:extLst>
      <p:ext uri="{BB962C8B-B14F-4D97-AF65-F5344CB8AC3E}">
        <p14:creationId xmlns:p14="http://schemas.microsoft.com/office/powerpoint/2010/main" val="255180738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1"/>
          <p:cNvSpPr txBox="1">
            <a:spLocks noChangeArrowheads="1"/>
          </p:cNvSpPr>
          <p:nvPr/>
        </p:nvSpPr>
        <p:spPr bwMode="auto">
          <a:xfrm>
            <a:off x="1258888" y="3213100"/>
            <a:ext cx="6581775" cy="2519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4" charset="0"/>
                <a:cs typeface="Arial"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4" charset="0"/>
                <a:cs typeface="Arial"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4" charset="0"/>
                <a:cs typeface="Arial"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4" charset="0"/>
                <a:cs typeface="Arial"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4" charset="0"/>
                <a:cs typeface="Arial"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4" charset="0"/>
                <a:cs typeface="Arial"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4" charset="0"/>
                <a:cs typeface="Arial"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4" charset="0"/>
                <a:cs typeface="Arial"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4" charset="0"/>
                <a:cs typeface="Arial" charset="0"/>
              </a:defRPr>
            </a:lvl9pPr>
          </a:lstStyle>
          <a:p>
            <a:pPr eaLnBrk="1" hangingPunct="1">
              <a:lnSpc>
                <a:spcPct val="70000"/>
              </a:lnSpc>
              <a:spcBef>
                <a:spcPts val="750"/>
              </a:spcBef>
              <a:buClrTx/>
              <a:buFontTx/>
              <a:buNone/>
            </a:pPr>
            <a:r>
              <a:rPr lang="ru-RU" sz="2200" dirty="0">
                <a:solidFill>
                  <a:srgbClr val="000000"/>
                </a:solidFill>
              </a:rPr>
              <a:t>	</a:t>
            </a:r>
            <a:r>
              <a:rPr lang="ru-RU" sz="6000" b="1" dirty="0">
                <a:solidFill>
                  <a:srgbClr val="FF0000"/>
                </a:solidFill>
              </a:rPr>
              <a:t>А</a:t>
            </a:r>
            <a:r>
              <a:rPr lang="ru-RU" sz="3000" dirty="0">
                <a:solidFill>
                  <a:srgbClr val="969696"/>
                </a:solidFill>
              </a:rPr>
              <a:t> </a:t>
            </a:r>
            <a:r>
              <a:rPr lang="ru-RU" sz="3000" dirty="0">
                <a:solidFill>
                  <a:srgbClr val="002060"/>
                </a:solidFill>
              </a:rPr>
              <a:t>– ваши пенсионные баллы</a:t>
            </a:r>
          </a:p>
          <a:p>
            <a:pPr eaLnBrk="1" hangingPunct="1">
              <a:lnSpc>
                <a:spcPct val="70000"/>
              </a:lnSpc>
              <a:spcBef>
                <a:spcPts val="750"/>
              </a:spcBef>
              <a:buClrTx/>
              <a:buFontTx/>
              <a:buNone/>
            </a:pPr>
            <a:r>
              <a:rPr lang="ru-RU" sz="3000" dirty="0">
                <a:solidFill>
                  <a:srgbClr val="969696"/>
                </a:solidFill>
              </a:rPr>
              <a:t>	</a:t>
            </a:r>
            <a:r>
              <a:rPr lang="ru-RU" sz="6000" b="1" dirty="0">
                <a:solidFill>
                  <a:srgbClr val="CC00FF"/>
                </a:solidFill>
              </a:rPr>
              <a:t>В</a:t>
            </a:r>
            <a:r>
              <a:rPr lang="ru-RU" sz="3000" dirty="0">
                <a:solidFill>
                  <a:srgbClr val="969696"/>
                </a:solidFill>
              </a:rPr>
              <a:t> </a:t>
            </a:r>
            <a:r>
              <a:rPr lang="ru-RU" sz="3000" dirty="0">
                <a:solidFill>
                  <a:srgbClr val="002060"/>
                </a:solidFill>
              </a:rPr>
              <a:t>– стоимость одного балла</a:t>
            </a:r>
          </a:p>
          <a:p>
            <a:pPr eaLnBrk="1" hangingPunct="1">
              <a:lnSpc>
                <a:spcPct val="70000"/>
              </a:lnSpc>
              <a:spcBef>
                <a:spcPts val="750"/>
              </a:spcBef>
              <a:buClrTx/>
              <a:buFontTx/>
              <a:buNone/>
            </a:pPr>
            <a:r>
              <a:rPr lang="ru-RU" sz="3000" dirty="0">
                <a:solidFill>
                  <a:srgbClr val="969696"/>
                </a:solidFill>
              </a:rPr>
              <a:t>	</a:t>
            </a:r>
            <a:r>
              <a:rPr lang="ru-RU" sz="6000" b="1" dirty="0">
                <a:solidFill>
                  <a:srgbClr val="92D050"/>
                </a:solidFill>
              </a:rPr>
              <a:t>С</a:t>
            </a:r>
            <a:r>
              <a:rPr lang="ru-RU" sz="3000" dirty="0">
                <a:solidFill>
                  <a:srgbClr val="969696"/>
                </a:solidFill>
              </a:rPr>
              <a:t> </a:t>
            </a:r>
            <a:r>
              <a:rPr lang="ru-RU" sz="3000" dirty="0">
                <a:solidFill>
                  <a:srgbClr val="002060"/>
                </a:solidFill>
              </a:rPr>
              <a:t>– фиксированная выплат</a:t>
            </a:r>
            <a:r>
              <a:rPr lang="en-US" sz="3000" dirty="0">
                <a:solidFill>
                  <a:srgbClr val="002060"/>
                </a:solidFill>
              </a:rPr>
              <a:t>а</a:t>
            </a:r>
          </a:p>
        </p:txBody>
      </p:sp>
      <p:sp>
        <p:nvSpPr>
          <p:cNvPr id="38915" name="Rectangle 2"/>
          <p:cNvSpPr>
            <a:spLocks noChangeArrowheads="1"/>
          </p:cNvSpPr>
          <p:nvPr/>
        </p:nvSpPr>
        <p:spPr bwMode="auto">
          <a:xfrm>
            <a:off x="1547813" y="5805488"/>
            <a:ext cx="6400800" cy="720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p>
            <a:pPr algn="ctr">
              <a:spcBef>
                <a:spcPts val="50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2000" b="1">
                <a:solidFill>
                  <a:srgbClr val="FF0000"/>
                </a:solidFill>
              </a:rPr>
              <a:t>Плюс</a:t>
            </a:r>
            <a:r>
              <a:rPr lang="ru-RU" sz="2000" b="1">
                <a:solidFill>
                  <a:srgbClr val="969696"/>
                </a:solidFill>
              </a:rPr>
              <a:t> </a:t>
            </a:r>
            <a:r>
              <a:rPr lang="ru-RU" sz="2000" b="1">
                <a:solidFill>
                  <a:srgbClr val="002060"/>
                </a:solidFill>
              </a:rPr>
              <a:t>за каждый год более позднего выхода на пенсию даются </a:t>
            </a:r>
            <a:r>
              <a:rPr lang="ru-RU" sz="2000" b="1">
                <a:solidFill>
                  <a:srgbClr val="FF0000"/>
                </a:solidFill>
              </a:rPr>
              <a:t>премиальные баллы</a:t>
            </a:r>
            <a:r>
              <a:rPr lang="ru-RU" sz="2000" b="1">
                <a:solidFill>
                  <a:srgbClr val="969696"/>
                </a:solidFill>
              </a:rPr>
              <a:t> </a:t>
            </a:r>
            <a:r>
              <a:rPr lang="ru-RU" sz="2000" b="1">
                <a:solidFill>
                  <a:srgbClr val="002060"/>
                </a:solidFill>
              </a:rPr>
              <a:t>и увеличивается </a:t>
            </a:r>
            <a:r>
              <a:rPr lang="ru-RU" sz="2000" b="1">
                <a:solidFill>
                  <a:srgbClr val="FF0000"/>
                </a:solidFill>
              </a:rPr>
              <a:t>фиксированная выплата.</a:t>
            </a:r>
          </a:p>
        </p:txBody>
      </p:sp>
      <p:pic>
        <p:nvPicPr>
          <p:cNvPr id="3891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050" y="231775"/>
            <a:ext cx="8680450" cy="1011238"/>
          </a:xfrm>
          <a:prstGeom prst="rect">
            <a:avLst/>
          </a:prstGeom>
          <a:solidFill>
            <a:srgbClr val="002060"/>
          </a:solidFill>
          <a:ln>
            <a:noFill/>
          </a:ln>
          <a:effectLst/>
        </p:spPr>
      </p:pic>
      <p:pic>
        <p:nvPicPr>
          <p:cNvPr id="38917"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213" y="1847850"/>
            <a:ext cx="9242426" cy="12604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61904437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1"/>
          <p:cNvSpPr txBox="1">
            <a:spLocks noChangeArrowheads="1"/>
          </p:cNvSpPr>
          <p:nvPr/>
        </p:nvSpPr>
        <p:spPr bwMode="auto">
          <a:xfrm>
            <a:off x="323850" y="3357563"/>
            <a:ext cx="8569325" cy="7921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4" charset="0"/>
                <a:cs typeface="Arial"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4" charset="0"/>
                <a:cs typeface="Arial"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4" charset="0"/>
                <a:cs typeface="Arial"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4" charset="0"/>
                <a:cs typeface="Arial"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4" charset="0"/>
                <a:cs typeface="Arial"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4" charset="0"/>
                <a:cs typeface="Arial"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4" charset="0"/>
                <a:cs typeface="Arial"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4" charset="0"/>
                <a:cs typeface="Arial"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4" charset="0"/>
                <a:cs typeface="Arial" charset="0"/>
              </a:defRPr>
            </a:lvl9pPr>
          </a:lstStyle>
          <a:p>
            <a:pPr eaLnBrk="1" hangingPunct="1">
              <a:buClrTx/>
              <a:buFontTx/>
              <a:buNone/>
            </a:pPr>
            <a:r>
              <a:rPr lang="ru-RU" b="1">
                <a:solidFill>
                  <a:srgbClr val="000000"/>
                </a:solidFill>
                <a:latin typeface="Times New Roman" pitchFamily="18" charset="0"/>
                <a:cs typeface="Times New Roman" pitchFamily="18" charset="0"/>
              </a:rPr>
              <a:t>Пенсионный балл – </a:t>
            </a:r>
            <a:r>
              <a:rPr lang="ru-RU">
                <a:solidFill>
                  <a:srgbClr val="000000"/>
                </a:solidFill>
                <a:latin typeface="Times New Roman" pitchFamily="18" charset="0"/>
                <a:cs typeface="Times New Roman" pitchFamily="18" charset="0"/>
              </a:rPr>
              <a:t>это параметр</a:t>
            </a:r>
            <a:r>
              <a:rPr lang="ru-RU" b="1">
                <a:solidFill>
                  <a:srgbClr val="000000"/>
                </a:solidFill>
                <a:latin typeface="Times New Roman" pitchFamily="18" charset="0"/>
                <a:cs typeface="Times New Roman" pitchFamily="18" charset="0"/>
              </a:rPr>
              <a:t>, </a:t>
            </a:r>
            <a:r>
              <a:rPr lang="ru-RU">
                <a:solidFill>
                  <a:srgbClr val="000000"/>
                </a:solidFill>
                <a:latin typeface="Times New Roman" pitchFamily="18" charset="0"/>
                <a:cs typeface="Times New Roman" pitchFamily="18" charset="0"/>
              </a:rPr>
              <a:t>которым оценивается каждый календарный год трудовой деятельности гражданина с учетом ежегодных отчислений страховых взносов в Пенсионный фонд России и варианта пенсионного обеспечения.</a:t>
            </a:r>
            <a:r>
              <a:rPr lang="ru-RU" sz="4000">
                <a:solidFill>
                  <a:srgbClr val="000000"/>
                </a:solidFill>
                <a:latin typeface="Times New Roman" pitchFamily="18" charset="0"/>
                <a:cs typeface="Times New Roman" pitchFamily="18" charset="0"/>
              </a:rPr>
              <a:t/>
            </a:r>
            <a:br>
              <a:rPr lang="ru-RU" sz="4000">
                <a:solidFill>
                  <a:srgbClr val="000000"/>
                </a:solidFill>
                <a:latin typeface="Times New Roman" pitchFamily="18" charset="0"/>
                <a:cs typeface="Times New Roman" pitchFamily="18" charset="0"/>
              </a:rPr>
            </a:br>
            <a:endParaRPr lang="ru-RU" sz="4000">
              <a:solidFill>
                <a:srgbClr val="000000"/>
              </a:solidFill>
              <a:latin typeface="Times New Roman" pitchFamily="18" charset="0"/>
              <a:cs typeface="Times New Roman" pitchFamily="18" charset="0"/>
            </a:endParaRPr>
          </a:p>
        </p:txBody>
      </p:sp>
      <p:sp>
        <p:nvSpPr>
          <p:cNvPr id="40962" name="Text Box 2"/>
          <p:cNvSpPr txBox="1">
            <a:spLocks noChangeArrowheads="1"/>
          </p:cNvSpPr>
          <p:nvPr/>
        </p:nvSpPr>
        <p:spPr bwMode="auto">
          <a:xfrm>
            <a:off x="323850" y="4437063"/>
            <a:ext cx="8496300" cy="14398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1313" indent="-341313">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Calibri" pitchFamily="32" charset="0"/>
                <a:cs typeface="Arial" charset="0"/>
              </a:defRPr>
            </a:lvl1pPr>
            <a:lvl2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Calibri" pitchFamily="32" charset="0"/>
                <a:cs typeface="Arial" charset="0"/>
              </a:defRPr>
            </a:lvl2pPr>
            <a:lvl3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Calibri" pitchFamily="32" charset="0"/>
                <a:cs typeface="Arial" charset="0"/>
              </a:defRPr>
            </a:lvl3pPr>
            <a:lvl4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Calibri" pitchFamily="32" charset="0"/>
                <a:cs typeface="Arial" charset="0"/>
              </a:defRPr>
            </a:lvl4pPr>
            <a:lvl5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Calibri" pitchFamily="32" charset="0"/>
                <a:cs typeface="Arial" charset="0"/>
              </a:defRPr>
            </a:lvl5pPr>
            <a:lvl6pPr marL="2514600" indent="-228600" defTabSz="449263" fontAlgn="base">
              <a:spcBef>
                <a:spcPct val="0"/>
              </a:spcBef>
              <a:spcAft>
                <a:spcPct val="0"/>
              </a:spcAft>
              <a:buClr>
                <a:srgbClr val="000000"/>
              </a:buClr>
              <a:buSzPct val="100000"/>
              <a:buFont typeface="Times New Roman" pitchFamily="16"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Calibri" pitchFamily="32" charset="0"/>
                <a:cs typeface="Arial" charset="0"/>
              </a:defRPr>
            </a:lvl6pPr>
            <a:lvl7pPr marL="2971800" indent="-228600" defTabSz="449263" fontAlgn="base">
              <a:spcBef>
                <a:spcPct val="0"/>
              </a:spcBef>
              <a:spcAft>
                <a:spcPct val="0"/>
              </a:spcAft>
              <a:buClr>
                <a:srgbClr val="000000"/>
              </a:buClr>
              <a:buSzPct val="100000"/>
              <a:buFont typeface="Times New Roman" pitchFamily="16"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Calibri" pitchFamily="32" charset="0"/>
                <a:cs typeface="Arial" charset="0"/>
              </a:defRPr>
            </a:lvl7pPr>
            <a:lvl8pPr marL="3429000" indent="-228600" defTabSz="449263" fontAlgn="base">
              <a:spcBef>
                <a:spcPct val="0"/>
              </a:spcBef>
              <a:spcAft>
                <a:spcPct val="0"/>
              </a:spcAft>
              <a:buClr>
                <a:srgbClr val="000000"/>
              </a:buClr>
              <a:buSzPct val="100000"/>
              <a:buFont typeface="Times New Roman" pitchFamily="16"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Calibri" pitchFamily="32" charset="0"/>
                <a:cs typeface="Arial" charset="0"/>
              </a:defRPr>
            </a:lvl8pPr>
            <a:lvl9pPr marL="3886200" indent="-228600" defTabSz="449263" fontAlgn="base">
              <a:spcBef>
                <a:spcPct val="0"/>
              </a:spcBef>
              <a:spcAft>
                <a:spcPct val="0"/>
              </a:spcAft>
              <a:buClr>
                <a:srgbClr val="000000"/>
              </a:buClr>
              <a:buSzPct val="100000"/>
              <a:buFont typeface="Times New Roman" pitchFamily="16"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Calibri" pitchFamily="32" charset="0"/>
                <a:cs typeface="Arial" charset="0"/>
              </a:defRPr>
            </a:lvl9pPr>
          </a:lstStyle>
          <a:p>
            <a:pPr>
              <a:lnSpc>
                <a:spcPct val="80000"/>
              </a:lnSpc>
              <a:spcBef>
                <a:spcPts val="125"/>
              </a:spcBef>
              <a:buClr>
                <a:srgbClr val="1F497D"/>
              </a:buClr>
              <a:buFont typeface="Arial" charset="0"/>
              <a:buNone/>
              <a:defRPr/>
            </a:pPr>
            <a:endParaRPr lang="ru-RU" sz="500" b="1" smtClean="0">
              <a:solidFill>
                <a:srgbClr val="1F497D"/>
              </a:solidFill>
            </a:endParaRPr>
          </a:p>
          <a:p>
            <a:pPr marL="342900">
              <a:lnSpc>
                <a:spcPct val="60000"/>
              </a:lnSpc>
              <a:spcBef>
                <a:spcPts val="450"/>
              </a:spcBef>
              <a:buClrTx/>
              <a:buFontTx/>
              <a:buNone/>
              <a:defRPr/>
            </a:pPr>
            <a:r>
              <a:rPr lang="ru-RU" b="1" smtClean="0">
                <a:latin typeface="Times New Roman" pitchFamily="16" charset="0"/>
                <a:cs typeface="Times New Roman" pitchFamily="16" charset="0"/>
              </a:rPr>
              <a:t>Количество баллов </a:t>
            </a:r>
            <a:r>
              <a:rPr lang="ru-RU" smtClean="0">
                <a:latin typeface="Times New Roman" pitchFamily="16" charset="0"/>
                <a:cs typeface="Times New Roman" pitchFamily="16" charset="0"/>
              </a:rPr>
              <a:t>за год будет зависит от вашей </a:t>
            </a:r>
            <a:r>
              <a:rPr lang="ru-RU" b="1" smtClean="0">
                <a:solidFill>
                  <a:srgbClr val="FF0000"/>
                </a:solidFill>
                <a:latin typeface="Times New Roman" pitchFamily="16" charset="0"/>
                <a:cs typeface="Times New Roman" pitchFamily="16" charset="0"/>
              </a:rPr>
              <a:t>официальной  зарплаты.</a:t>
            </a:r>
          </a:p>
          <a:p>
            <a:pPr marL="342900">
              <a:lnSpc>
                <a:spcPct val="60000"/>
              </a:lnSpc>
              <a:spcBef>
                <a:spcPts val="450"/>
              </a:spcBef>
              <a:buClrTx/>
              <a:buFontTx/>
              <a:buNone/>
              <a:defRPr/>
            </a:pPr>
            <a:r>
              <a:rPr lang="ru-RU" smtClean="0">
                <a:latin typeface="Times New Roman" pitchFamily="16" charset="0"/>
                <a:cs typeface="Times New Roman" pitchFamily="16" charset="0"/>
              </a:rPr>
              <a:t>Чем выше зарплата, тем больше баллов.</a:t>
            </a:r>
          </a:p>
          <a:p>
            <a:pPr marL="342900">
              <a:lnSpc>
                <a:spcPct val="60000"/>
              </a:lnSpc>
              <a:spcBef>
                <a:spcPts val="450"/>
              </a:spcBef>
              <a:buClrTx/>
              <a:buFontTx/>
              <a:buNone/>
              <a:defRPr/>
            </a:pPr>
            <a:endParaRPr lang="ru-RU" b="1" smtClean="0">
              <a:solidFill>
                <a:srgbClr val="FF0000"/>
              </a:solidFill>
              <a:latin typeface="Times New Roman" pitchFamily="16" charset="0"/>
              <a:cs typeface="Times New Roman" pitchFamily="16" charset="0"/>
            </a:endParaRPr>
          </a:p>
          <a:p>
            <a:pPr marL="342900">
              <a:spcBef>
                <a:spcPts val="450"/>
              </a:spcBef>
              <a:buClrTx/>
              <a:buFontTx/>
              <a:buNone/>
              <a:defRPr/>
            </a:pPr>
            <a:r>
              <a:rPr lang="ru-RU" b="1" smtClean="0">
                <a:latin typeface="Times New Roman" pitchFamily="16" charset="0"/>
                <a:cs typeface="Times New Roman" pitchFamily="16" charset="0"/>
              </a:rPr>
              <a:t>Максимальное число баллов за год</a:t>
            </a:r>
            <a:r>
              <a:rPr lang="ru-RU" b="1" smtClean="0">
                <a:solidFill>
                  <a:srgbClr val="FF0000"/>
                </a:solidFill>
                <a:latin typeface="Times New Roman" pitchFamily="16" charset="0"/>
                <a:cs typeface="Times New Roman" pitchFamily="16" charset="0"/>
              </a:rPr>
              <a:t> – 10</a:t>
            </a:r>
            <a:r>
              <a:rPr lang="en-US" b="1" smtClean="0">
                <a:solidFill>
                  <a:srgbClr val="FF0000"/>
                </a:solidFill>
                <a:latin typeface="Times New Roman" pitchFamily="16" charset="0"/>
                <a:cs typeface="Times New Roman" pitchFamily="16" charset="0"/>
              </a:rPr>
              <a:t> </a:t>
            </a:r>
            <a:r>
              <a:rPr lang="en-US" smtClean="0">
                <a:latin typeface="Times New Roman" pitchFamily="16" charset="0"/>
                <a:cs typeface="Times New Roman" pitchFamily="16" charset="0"/>
              </a:rPr>
              <a:t>(</a:t>
            </a:r>
            <a:r>
              <a:rPr lang="ru-RU" smtClean="0">
                <a:latin typeface="Times New Roman" pitchFamily="16" charset="0"/>
                <a:cs typeface="Times New Roman" pitchFamily="16" charset="0"/>
              </a:rPr>
              <a:t>при отказе от формирования пенсионных накоплений и у граждан старше 1966 г. р.) При формировании пенсионных накоплений – </a:t>
            </a:r>
            <a:r>
              <a:rPr lang="ru-RU" b="1" smtClean="0">
                <a:solidFill>
                  <a:srgbClr val="FF0000"/>
                </a:solidFill>
                <a:latin typeface="Times New Roman" pitchFamily="16" charset="0"/>
                <a:cs typeface="Times New Roman" pitchFamily="16" charset="0"/>
              </a:rPr>
              <a:t>6,25 баллов</a:t>
            </a:r>
            <a:r>
              <a:rPr lang="en-US" smtClean="0">
                <a:latin typeface="Times New Roman" pitchFamily="16" charset="0"/>
                <a:cs typeface="Times New Roman" pitchFamily="16" charset="0"/>
              </a:rPr>
              <a:t>)</a:t>
            </a:r>
            <a:r>
              <a:rPr lang="ru-RU" smtClean="0">
                <a:latin typeface="Times New Roman" pitchFamily="16" charset="0"/>
                <a:cs typeface="Times New Roman" pitchFamily="16" charset="0"/>
              </a:rPr>
              <a:t>.</a:t>
            </a:r>
          </a:p>
          <a:p>
            <a:pPr marL="342900">
              <a:lnSpc>
                <a:spcPct val="60000"/>
              </a:lnSpc>
              <a:spcBef>
                <a:spcPts val="450"/>
              </a:spcBef>
              <a:buClrTx/>
              <a:buFontTx/>
              <a:buNone/>
              <a:defRPr/>
            </a:pPr>
            <a:endParaRPr lang="ru-RU" smtClean="0">
              <a:latin typeface="Times New Roman" pitchFamily="16" charset="0"/>
              <a:cs typeface="Times New Roman" pitchFamily="16" charset="0"/>
            </a:endParaRPr>
          </a:p>
          <a:p>
            <a:pPr marL="342900">
              <a:lnSpc>
                <a:spcPct val="60000"/>
              </a:lnSpc>
              <a:spcBef>
                <a:spcPts val="350"/>
              </a:spcBef>
              <a:buClrTx/>
              <a:buFontTx/>
              <a:buNone/>
              <a:defRPr/>
            </a:pPr>
            <a:endParaRPr lang="ru-RU" sz="1400" smtClean="0">
              <a:latin typeface="Times New Roman" pitchFamily="16" charset="0"/>
              <a:cs typeface="Times New Roman" pitchFamily="16" charset="0"/>
            </a:endParaRPr>
          </a:p>
          <a:p>
            <a:pPr marL="342900">
              <a:lnSpc>
                <a:spcPct val="40000"/>
              </a:lnSpc>
              <a:spcBef>
                <a:spcPts val="350"/>
              </a:spcBef>
              <a:buClrTx/>
              <a:buFontTx/>
              <a:buNone/>
              <a:defRPr/>
            </a:pPr>
            <a:endParaRPr lang="ru-RU" sz="1400" smtClean="0">
              <a:latin typeface="Times New Roman" pitchFamily="16" charset="0"/>
              <a:cs typeface="Times New Roman" pitchFamily="16" charset="0"/>
            </a:endParaRPr>
          </a:p>
        </p:txBody>
      </p:sp>
      <p:pic>
        <p:nvPicPr>
          <p:cNvPr id="3994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638" y="-66675"/>
            <a:ext cx="8308975" cy="11525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9941"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2950" y="396875"/>
            <a:ext cx="9296400" cy="28702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9942" name="Oval 5"/>
          <p:cNvSpPr>
            <a:spLocks noChangeArrowheads="1"/>
          </p:cNvSpPr>
          <p:nvPr/>
        </p:nvSpPr>
        <p:spPr bwMode="auto">
          <a:xfrm>
            <a:off x="1476375" y="6165850"/>
            <a:ext cx="6624638" cy="503238"/>
          </a:xfrm>
          <a:prstGeom prst="ellipse">
            <a:avLst/>
          </a:prstGeom>
          <a:solidFill>
            <a:srgbClr val="F79646"/>
          </a:solidFill>
          <a:ln w="25560" cap="sq">
            <a:solidFill>
              <a:srgbClr val="B66D3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b="1">
                <a:solidFill>
                  <a:srgbClr val="FFFFFF"/>
                </a:solidFill>
                <a:latin typeface="Times New Roman" pitchFamily="18" charset="0"/>
                <a:cs typeface="Times New Roman" pitchFamily="18" charset="0"/>
              </a:rPr>
              <a:t>Чем больше баллов накопится за жизнь – тем выше будет пенсия!</a:t>
            </a:r>
          </a:p>
        </p:txBody>
      </p:sp>
    </p:spTree>
    <p:extLst>
      <p:ext uri="{BB962C8B-B14F-4D97-AF65-F5344CB8AC3E}">
        <p14:creationId xmlns:p14="http://schemas.microsoft.com/office/powerpoint/2010/main" val="320425166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1550" y="2636838"/>
            <a:ext cx="571500" cy="148748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096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125" y="1487488"/>
            <a:ext cx="9155113" cy="10541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0964" name="Rectangle 3"/>
          <p:cNvSpPr>
            <a:spLocks noChangeArrowheads="1"/>
          </p:cNvSpPr>
          <p:nvPr/>
        </p:nvSpPr>
        <p:spPr bwMode="auto">
          <a:xfrm>
            <a:off x="1619250" y="2708275"/>
            <a:ext cx="4572000" cy="398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2000">
                <a:solidFill>
                  <a:srgbClr val="1F497D"/>
                </a:solidFill>
                <a:latin typeface="Times New Roman" pitchFamily="18" charset="0"/>
                <a:cs typeface="Times New Roman" pitchFamily="18" charset="0"/>
              </a:rPr>
              <a:t>1,8 балла</a:t>
            </a:r>
          </a:p>
        </p:txBody>
      </p:sp>
      <p:sp>
        <p:nvSpPr>
          <p:cNvPr id="40965" name="Rectangle 4"/>
          <p:cNvSpPr>
            <a:spLocks noChangeArrowheads="1"/>
          </p:cNvSpPr>
          <p:nvPr/>
        </p:nvSpPr>
        <p:spPr bwMode="auto">
          <a:xfrm>
            <a:off x="1619250" y="3141663"/>
            <a:ext cx="4572000" cy="3984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2000">
                <a:solidFill>
                  <a:srgbClr val="1F497D"/>
                </a:solidFill>
                <a:latin typeface="Times New Roman" pitchFamily="18" charset="0"/>
                <a:cs typeface="Times New Roman" pitchFamily="18" charset="0"/>
              </a:rPr>
              <a:t>3,6 балла</a:t>
            </a:r>
          </a:p>
        </p:txBody>
      </p:sp>
      <p:sp>
        <p:nvSpPr>
          <p:cNvPr id="40966" name="Rectangle 5"/>
          <p:cNvSpPr>
            <a:spLocks noChangeArrowheads="1"/>
          </p:cNvSpPr>
          <p:nvPr/>
        </p:nvSpPr>
        <p:spPr bwMode="auto">
          <a:xfrm>
            <a:off x="1619250" y="3573463"/>
            <a:ext cx="4572000" cy="3984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2000">
                <a:solidFill>
                  <a:srgbClr val="1F497D"/>
                </a:solidFill>
                <a:latin typeface="Times New Roman" pitchFamily="18" charset="0"/>
                <a:cs typeface="Times New Roman" pitchFamily="18" charset="0"/>
              </a:rPr>
              <a:t>5,4 балла</a:t>
            </a:r>
          </a:p>
        </p:txBody>
      </p:sp>
      <p:pic>
        <p:nvPicPr>
          <p:cNvPr id="40967"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5888" y="4383088"/>
            <a:ext cx="9156701" cy="5238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0968"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71550" y="4797425"/>
            <a:ext cx="503238" cy="4778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0969" name="Rectangle 8"/>
          <p:cNvSpPr>
            <a:spLocks noChangeArrowheads="1"/>
          </p:cNvSpPr>
          <p:nvPr/>
        </p:nvSpPr>
        <p:spPr bwMode="auto">
          <a:xfrm>
            <a:off x="1619250" y="4868863"/>
            <a:ext cx="4572000" cy="3984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2000">
                <a:solidFill>
                  <a:srgbClr val="1F497D"/>
                </a:solidFill>
              </a:rPr>
              <a:t>1,8 балла</a:t>
            </a:r>
          </a:p>
        </p:txBody>
      </p:sp>
      <p:pic>
        <p:nvPicPr>
          <p:cNvPr id="40970"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5125" y="5200650"/>
            <a:ext cx="9155113" cy="889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0971" name="Picture 10"/>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73138" y="6043613"/>
            <a:ext cx="665162" cy="6254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0972" name="Rectangle 11"/>
          <p:cNvSpPr>
            <a:spLocks noChangeArrowheads="1"/>
          </p:cNvSpPr>
          <p:nvPr/>
        </p:nvSpPr>
        <p:spPr bwMode="auto">
          <a:xfrm>
            <a:off x="1692275" y="6165850"/>
            <a:ext cx="4572000" cy="398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2000">
                <a:solidFill>
                  <a:srgbClr val="1F497D"/>
                </a:solidFill>
              </a:rPr>
              <a:t>1,8 балла</a:t>
            </a:r>
          </a:p>
        </p:txBody>
      </p:sp>
      <p:sp>
        <p:nvSpPr>
          <p:cNvPr id="40973" name="Rectangle 12"/>
          <p:cNvSpPr>
            <a:spLocks noChangeArrowheads="1"/>
          </p:cNvSpPr>
          <p:nvPr/>
        </p:nvSpPr>
        <p:spPr bwMode="auto">
          <a:xfrm>
            <a:off x="1619250" y="4005263"/>
            <a:ext cx="4572000" cy="3984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2000">
                <a:solidFill>
                  <a:srgbClr val="1F497D"/>
                </a:solidFill>
                <a:latin typeface="Times New Roman" pitchFamily="18" charset="0"/>
                <a:cs typeface="Times New Roman" pitchFamily="18" charset="0"/>
              </a:rPr>
              <a:t>5,4 балла</a:t>
            </a:r>
          </a:p>
        </p:txBody>
      </p:sp>
      <p:pic>
        <p:nvPicPr>
          <p:cNvPr id="40974" name="Picture 1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42988" y="4005263"/>
            <a:ext cx="419100" cy="4191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0975" name="Picture 1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60388" y="85725"/>
            <a:ext cx="8070850" cy="1309688"/>
          </a:xfrm>
          <a:prstGeom prst="rect">
            <a:avLst/>
          </a:prstGeom>
          <a:solidFill>
            <a:srgbClr val="002060"/>
          </a:solidFill>
          <a:ln>
            <a:noFill/>
          </a:ln>
          <a:effectLst/>
        </p:spPr>
      </p:pic>
    </p:spTree>
    <p:extLst>
      <p:ext uri="{BB962C8B-B14F-4D97-AF65-F5344CB8AC3E}">
        <p14:creationId xmlns:p14="http://schemas.microsoft.com/office/powerpoint/2010/main" val="193304177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1"/>
          <p:cNvSpPr txBox="1">
            <a:spLocks noChangeArrowheads="1"/>
          </p:cNvSpPr>
          <p:nvPr/>
        </p:nvSpPr>
        <p:spPr bwMode="auto">
          <a:xfrm>
            <a:off x="684213" y="3644900"/>
            <a:ext cx="8064500" cy="863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4" charset="0"/>
                <a:cs typeface="Arial"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4" charset="0"/>
                <a:cs typeface="Arial"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4" charset="0"/>
                <a:cs typeface="Arial"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4" charset="0"/>
                <a:cs typeface="Arial"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4" charset="0"/>
                <a:cs typeface="Arial"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4" charset="0"/>
                <a:cs typeface="Arial"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4" charset="0"/>
                <a:cs typeface="Arial"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4" charset="0"/>
                <a:cs typeface="Arial"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4" charset="0"/>
                <a:cs typeface="Arial" charset="0"/>
              </a:defRPr>
            </a:lvl9pPr>
          </a:lstStyle>
          <a:p>
            <a:pPr algn="just" eaLnBrk="1" hangingPunct="1">
              <a:lnSpc>
                <a:spcPct val="80000"/>
              </a:lnSpc>
              <a:spcBef>
                <a:spcPts val="450"/>
              </a:spcBef>
              <a:buClrTx/>
              <a:buFontTx/>
              <a:buNone/>
            </a:pPr>
            <a:r>
              <a:rPr lang="ru-RU">
                <a:solidFill>
                  <a:srgbClr val="000000"/>
                </a:solidFill>
                <a:latin typeface="Times New Roman" pitchFamily="18" charset="0"/>
                <a:cs typeface="Times New Roman" pitchFamily="18" charset="0"/>
              </a:rPr>
              <a:t>За каждый год более позднего выхода на пенсию размер пенсии будет увеличиваться: даются дополнительные баллы, увеличивается фиксированная выплата.</a:t>
            </a:r>
          </a:p>
          <a:p>
            <a:pPr algn="just" eaLnBrk="1" hangingPunct="1">
              <a:lnSpc>
                <a:spcPct val="80000"/>
              </a:lnSpc>
              <a:spcBef>
                <a:spcPts val="450"/>
              </a:spcBef>
              <a:buClrTx/>
              <a:buFontTx/>
              <a:buNone/>
            </a:pPr>
            <a:endParaRPr lang="ru-RU">
              <a:solidFill>
                <a:srgbClr val="000000"/>
              </a:solidFill>
              <a:latin typeface="Times New Roman" pitchFamily="18" charset="0"/>
              <a:cs typeface="Times New Roman" pitchFamily="18" charset="0"/>
            </a:endParaRPr>
          </a:p>
        </p:txBody>
      </p:sp>
      <p:sp>
        <p:nvSpPr>
          <p:cNvPr id="41987" name="Rectangle 2"/>
          <p:cNvSpPr>
            <a:spLocks noChangeArrowheads="1"/>
          </p:cNvSpPr>
          <p:nvPr/>
        </p:nvSpPr>
        <p:spPr bwMode="auto">
          <a:xfrm>
            <a:off x="1763713" y="3068638"/>
            <a:ext cx="1511300" cy="3603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p>
            <a:pPr algn="ctr">
              <a:lnSpc>
                <a:spcPct val="90000"/>
              </a:lnSpc>
              <a:spcBef>
                <a:spcPts val="70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800" dirty="0" smtClean="0">
                <a:solidFill>
                  <a:srgbClr val="1F497D"/>
                </a:solidFill>
                <a:latin typeface="Times New Roman" pitchFamily="18" charset="0"/>
                <a:cs typeface="Times New Roman" pitchFamily="18" charset="0"/>
              </a:rPr>
              <a:t>60</a:t>
            </a:r>
            <a:r>
              <a:rPr lang="ru-RU" sz="2800" dirty="0" smtClean="0">
                <a:solidFill>
                  <a:srgbClr val="1F497D"/>
                </a:solidFill>
                <a:latin typeface="Times New Roman" pitchFamily="18" charset="0"/>
                <a:cs typeface="Times New Roman" pitchFamily="18" charset="0"/>
              </a:rPr>
              <a:t> </a:t>
            </a:r>
            <a:r>
              <a:rPr lang="ru-RU" sz="2800" dirty="0">
                <a:solidFill>
                  <a:srgbClr val="1F497D"/>
                </a:solidFill>
                <a:latin typeface="Times New Roman" pitchFamily="18" charset="0"/>
                <a:cs typeface="Times New Roman" pitchFamily="18" charset="0"/>
              </a:rPr>
              <a:t>лет</a:t>
            </a:r>
          </a:p>
        </p:txBody>
      </p:sp>
      <p:sp>
        <p:nvSpPr>
          <p:cNvPr id="41988" name="Rectangle 3"/>
          <p:cNvSpPr>
            <a:spLocks noChangeArrowheads="1"/>
          </p:cNvSpPr>
          <p:nvPr/>
        </p:nvSpPr>
        <p:spPr bwMode="auto">
          <a:xfrm>
            <a:off x="3810000" y="3070225"/>
            <a:ext cx="1512888" cy="287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p>
            <a:pPr algn="ctr">
              <a:lnSpc>
                <a:spcPct val="90000"/>
              </a:lnSpc>
              <a:spcBef>
                <a:spcPts val="70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800" dirty="0" smtClean="0">
                <a:solidFill>
                  <a:srgbClr val="1F497D"/>
                </a:solidFill>
                <a:latin typeface="Times New Roman" pitchFamily="18" charset="0"/>
                <a:cs typeface="Times New Roman" pitchFamily="18" charset="0"/>
              </a:rPr>
              <a:t>65</a:t>
            </a:r>
            <a:r>
              <a:rPr lang="ru-RU" sz="2800" dirty="0" smtClean="0">
                <a:solidFill>
                  <a:srgbClr val="1F497D"/>
                </a:solidFill>
                <a:latin typeface="Times New Roman" pitchFamily="18" charset="0"/>
                <a:cs typeface="Times New Roman" pitchFamily="18" charset="0"/>
              </a:rPr>
              <a:t> </a:t>
            </a:r>
            <a:r>
              <a:rPr lang="ru-RU" sz="2800" dirty="0">
                <a:solidFill>
                  <a:srgbClr val="1F497D"/>
                </a:solidFill>
                <a:latin typeface="Times New Roman" pitchFamily="18" charset="0"/>
                <a:cs typeface="Times New Roman" pitchFamily="18" charset="0"/>
              </a:rPr>
              <a:t>лет</a:t>
            </a:r>
          </a:p>
        </p:txBody>
      </p:sp>
      <p:sp>
        <p:nvSpPr>
          <p:cNvPr id="41989" name="AutoShape 4"/>
          <p:cNvSpPr>
            <a:spLocks noChangeArrowheads="1"/>
          </p:cNvSpPr>
          <p:nvPr/>
        </p:nvSpPr>
        <p:spPr bwMode="auto">
          <a:xfrm>
            <a:off x="6083300" y="1076325"/>
            <a:ext cx="1009650" cy="2008188"/>
          </a:xfrm>
          <a:prstGeom prst="upArrow">
            <a:avLst>
              <a:gd name="adj1" fmla="val 50000"/>
              <a:gd name="adj2" fmla="val 47635"/>
            </a:avLst>
          </a:prstGeom>
          <a:solidFill>
            <a:srgbClr val="FF6600"/>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5400" b="1">
                <a:solidFill>
                  <a:srgbClr val="000000"/>
                </a:solidFill>
              </a:rPr>
              <a:t>%</a:t>
            </a:r>
          </a:p>
        </p:txBody>
      </p:sp>
      <p:pic>
        <p:nvPicPr>
          <p:cNvPr id="4199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4075" y="1624013"/>
            <a:ext cx="693738" cy="14446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1991"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40200" y="1574800"/>
            <a:ext cx="698500" cy="14224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1992" name="Rectangle 7"/>
          <p:cNvSpPr>
            <a:spLocks noChangeArrowheads="1"/>
          </p:cNvSpPr>
          <p:nvPr/>
        </p:nvSpPr>
        <p:spPr bwMode="auto">
          <a:xfrm>
            <a:off x="755650" y="4581525"/>
            <a:ext cx="7920038" cy="1555750"/>
          </a:xfrm>
          <a:prstGeom prst="rect">
            <a:avLst/>
          </a:prstGeom>
          <a:solidFill>
            <a:srgbClr val="FFFFFF"/>
          </a:solidFill>
          <a:ln w="25560" cap="sq">
            <a:solidFill>
              <a:srgbClr val="C0504D"/>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p>
            <a:pPr algn="just">
              <a:lnSpc>
                <a:spcPct val="80000"/>
              </a:lnSpc>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2000" b="1">
                <a:solidFill>
                  <a:srgbClr val="000000"/>
                </a:solidFill>
                <a:latin typeface="Times New Roman" pitchFamily="18" charset="0"/>
                <a:cs typeface="Times New Roman" pitchFamily="18" charset="0"/>
              </a:rPr>
              <a:t>ПРИМЕР:</a:t>
            </a:r>
          </a:p>
          <a:p>
            <a:pPr algn="just">
              <a:lnSpc>
                <a:spcPct val="80000"/>
              </a:lnSpc>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ru-RU" sz="500" b="1">
              <a:solidFill>
                <a:srgbClr val="000000"/>
              </a:solidFill>
              <a:latin typeface="Times New Roman" pitchFamily="18" charset="0"/>
              <a:cs typeface="Times New Roman" pitchFamily="18" charset="0"/>
            </a:endParaRPr>
          </a:p>
          <a:p>
            <a:pPr algn="just">
              <a:lnSpc>
                <a:spcPct val="80000"/>
              </a:lnSpc>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i="1">
                <a:solidFill>
                  <a:srgbClr val="000000"/>
                </a:solidFill>
                <a:latin typeface="Times New Roman" pitchFamily="18" charset="0"/>
                <a:cs typeface="Times New Roman" pitchFamily="18" charset="0"/>
              </a:rPr>
              <a:t>Если обратиться за назначением пенсии через 5 лет после достижения пенсионного возраста, то фиксированная выплата будет увеличена на 36%, а количество баллов – на 45%. </a:t>
            </a:r>
          </a:p>
          <a:p>
            <a:pPr algn="just">
              <a:lnSpc>
                <a:spcPct val="80000"/>
              </a:lnSpc>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i="1">
                <a:solidFill>
                  <a:srgbClr val="000000"/>
                </a:solidFill>
                <a:latin typeface="Times New Roman" pitchFamily="18" charset="0"/>
                <a:cs typeface="Times New Roman" pitchFamily="18" charset="0"/>
              </a:rPr>
              <a:t>Если выйти на пенсию через 10 лет, фиксированная выплата увеличится в 2,11 раз, а количество баллов - в 2,32 раза.</a:t>
            </a:r>
          </a:p>
        </p:txBody>
      </p:sp>
      <p:pic>
        <p:nvPicPr>
          <p:cNvPr id="41993"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5425" y="176213"/>
            <a:ext cx="8315325" cy="933450"/>
          </a:xfrm>
          <a:prstGeom prst="rect">
            <a:avLst/>
          </a:prstGeom>
          <a:solidFill>
            <a:srgbClr val="002060"/>
          </a:solidFill>
          <a:ln>
            <a:noFill/>
          </a:ln>
          <a:effectLst/>
        </p:spPr>
      </p:pic>
    </p:spTree>
    <p:extLst>
      <p:ext uri="{BB962C8B-B14F-4D97-AF65-F5344CB8AC3E}">
        <p14:creationId xmlns:p14="http://schemas.microsoft.com/office/powerpoint/2010/main" val="290592017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smtClean="0">
                <a:solidFill>
                  <a:srgbClr val="002060"/>
                </a:solidFill>
                <a:latin typeface="Times New Roman" pitchFamily="18" charset="0"/>
                <a:cs typeface="Times New Roman" pitchFamily="18" charset="0"/>
              </a:rPr>
              <a:t>Входящий тест</a:t>
            </a:r>
            <a:endParaRPr lang="ru-RU" b="1" dirty="0">
              <a:solidFill>
                <a:srgbClr val="002060"/>
              </a:solidFill>
              <a:latin typeface="Times New Roman" pitchFamily="18" charset="0"/>
              <a:cs typeface="Times New Roman" pitchFamily="18" charset="0"/>
            </a:endParaRPr>
          </a:p>
        </p:txBody>
      </p:sp>
      <p:sp>
        <p:nvSpPr>
          <p:cNvPr id="3" name="Объект 2"/>
          <p:cNvSpPr>
            <a:spLocks noGrp="1"/>
          </p:cNvSpPr>
          <p:nvPr>
            <p:ph sz="quarter" idx="1"/>
          </p:nvPr>
        </p:nvSpPr>
        <p:spPr/>
        <p:txBody>
          <a:bodyPr/>
          <a:lstStyle/>
          <a:p>
            <a:pPr marL="0" indent="0">
              <a:buNone/>
            </a:pPr>
            <a:r>
              <a:rPr lang="ru-RU" b="1" dirty="0">
                <a:solidFill>
                  <a:srgbClr val="002060"/>
                </a:solidFill>
                <a:latin typeface="Times New Roman" pitchFamily="18" charset="0"/>
                <a:cs typeface="Times New Roman" pitchFamily="18" charset="0"/>
              </a:rPr>
              <a:t>Вопрос 1</a:t>
            </a:r>
            <a:endParaRPr lang="ru-RU" dirty="0">
              <a:solidFill>
                <a:srgbClr val="002060"/>
              </a:solidFill>
              <a:latin typeface="Times New Roman" pitchFamily="18" charset="0"/>
              <a:cs typeface="Times New Roman" pitchFamily="18" charset="0"/>
            </a:endParaRPr>
          </a:p>
          <a:p>
            <a:pPr marL="0" indent="0">
              <a:buNone/>
            </a:pPr>
            <a:r>
              <a:rPr lang="ru-RU" b="1" i="1" dirty="0">
                <a:solidFill>
                  <a:srgbClr val="002060"/>
                </a:solidFill>
                <a:latin typeface="Times New Roman" pitchFamily="18" charset="0"/>
                <a:cs typeface="Times New Roman" pitchFamily="18" charset="0"/>
              </a:rPr>
              <a:t>Обязательно ли работать для получения пенсии от государства?</a:t>
            </a:r>
            <a:endParaRPr lang="ru-RU" b="1" dirty="0">
              <a:solidFill>
                <a:srgbClr val="002060"/>
              </a:solidFill>
              <a:latin typeface="Times New Roman" pitchFamily="18" charset="0"/>
              <a:cs typeface="Times New Roman" pitchFamily="18" charset="0"/>
            </a:endParaRPr>
          </a:p>
          <a:p>
            <a:r>
              <a:rPr lang="ru-RU" dirty="0">
                <a:solidFill>
                  <a:srgbClr val="002060"/>
                </a:solidFill>
                <a:latin typeface="Times New Roman" pitchFamily="18" charset="0"/>
                <a:cs typeface="Times New Roman" pitchFamily="18" charset="0"/>
              </a:rPr>
              <a:t>Конечно, пенсию платят только тем, кто всю жизнь трудился.</a:t>
            </a:r>
          </a:p>
          <a:p>
            <a:r>
              <a:rPr lang="ru-RU" dirty="0">
                <a:solidFill>
                  <a:srgbClr val="002060"/>
                </a:solidFill>
                <a:latin typeface="Times New Roman" pitchFamily="18" charset="0"/>
                <a:cs typeface="Times New Roman" pitchFamily="18" charset="0"/>
              </a:rPr>
              <a:t>Пенсия по старости платится всем гражданам РФ, но ее размер будет мал</a:t>
            </a:r>
            <a:r>
              <a:rPr lang="ru-RU" dirty="0" smtClean="0">
                <a:solidFill>
                  <a:srgbClr val="002060"/>
                </a:solidFill>
                <a:latin typeface="Times New Roman" pitchFamily="18" charset="0"/>
                <a:cs typeface="Times New Roman" pitchFamily="18" charset="0"/>
              </a:rPr>
              <a:t>.</a:t>
            </a:r>
            <a:endParaRPr lang="ru-RU" dirty="0">
              <a:solidFill>
                <a:srgbClr val="002060"/>
              </a:solidFill>
              <a:latin typeface="Times New Roman" pitchFamily="18" charset="0"/>
              <a:cs typeface="Times New Roman" pitchFamily="18" charset="0"/>
            </a:endParaRPr>
          </a:p>
          <a:p>
            <a:r>
              <a:rPr lang="ru-RU" dirty="0">
                <a:solidFill>
                  <a:srgbClr val="002060"/>
                </a:solidFill>
                <a:latin typeface="Times New Roman" pitchFamily="18" charset="0"/>
                <a:cs typeface="Times New Roman" pitchFamily="18" charset="0"/>
              </a:rPr>
              <a:t>При достижении пенсионного возраста все граждане РФ получают одинаковую пенсию и количество лет работы на нее не влияет.</a:t>
            </a:r>
          </a:p>
          <a:p>
            <a:endParaRPr lang="ru-RU" dirty="0"/>
          </a:p>
        </p:txBody>
      </p:sp>
      <p:sp>
        <p:nvSpPr>
          <p:cNvPr id="8" name="Скругленная прямоугольная выноска 7"/>
          <p:cNvSpPr/>
          <p:nvPr/>
        </p:nvSpPr>
        <p:spPr>
          <a:xfrm>
            <a:off x="2123728" y="2420888"/>
            <a:ext cx="6768752" cy="3888432"/>
          </a:xfrm>
          <a:prstGeom prst="wedgeRoundRectCallou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TextBox 8"/>
          <p:cNvSpPr txBox="1"/>
          <p:nvPr/>
        </p:nvSpPr>
        <p:spPr>
          <a:xfrm>
            <a:off x="2483768" y="2564904"/>
            <a:ext cx="6264696" cy="3693319"/>
          </a:xfrm>
          <a:prstGeom prst="rect">
            <a:avLst/>
          </a:prstGeom>
          <a:noFill/>
        </p:spPr>
        <p:txBody>
          <a:bodyPr wrap="square" rtlCol="0">
            <a:spAutoFit/>
          </a:bodyPr>
          <a:lstStyle/>
          <a:p>
            <a:r>
              <a:rPr lang="ru-RU" sz="2400" i="1" dirty="0">
                <a:latin typeface="Times New Roman" pitchFamily="18" charset="0"/>
                <a:cs typeface="Times New Roman" pitchFamily="18" charset="0"/>
              </a:rPr>
              <a:t>В России пенсию получают все граждане пенсионного возраста или имеющие право на пенсионное обеспечение по иным основаниям. Но для тех, кто не накопил достаточно лет страхового стажа или пенсионных баллов, пенсионный возраст наступает на 5 лет позже, а пенсия, как правило, не превышает прожиточный минимум пенсионеров в регионе проживания </a:t>
            </a:r>
            <a:endParaRPr lang="ru-RU" sz="2400" dirty="0">
              <a:latin typeface="Times New Roman" pitchFamily="18" charset="0"/>
              <a:cs typeface="Times New Roman" pitchFamily="18" charset="0"/>
            </a:endParaRPr>
          </a:p>
          <a:p>
            <a:endParaRPr lang="ru-RU" dirty="0"/>
          </a:p>
        </p:txBody>
      </p:sp>
    </p:spTree>
    <p:extLst>
      <p:ext uri="{BB962C8B-B14F-4D97-AF65-F5344CB8AC3E}">
        <p14:creationId xmlns:p14="http://schemas.microsoft.com/office/powerpoint/2010/main" val="95223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ext Box 1"/>
          <p:cNvSpPr txBox="1">
            <a:spLocks noChangeArrowheads="1"/>
          </p:cNvSpPr>
          <p:nvPr/>
        </p:nvSpPr>
        <p:spPr bwMode="auto">
          <a:xfrm>
            <a:off x="250825" y="3068638"/>
            <a:ext cx="8351838" cy="3384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1313" indent="-341313">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Calibri" pitchFamily="32" charset="0"/>
                <a:cs typeface="Arial" charset="0"/>
              </a:defRPr>
            </a:lvl1pPr>
            <a:lvl2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Calibri" pitchFamily="32" charset="0"/>
                <a:cs typeface="Arial" charset="0"/>
              </a:defRPr>
            </a:lvl2pPr>
            <a:lvl3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Calibri" pitchFamily="32" charset="0"/>
                <a:cs typeface="Arial" charset="0"/>
              </a:defRPr>
            </a:lvl3pPr>
            <a:lvl4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Calibri" pitchFamily="32" charset="0"/>
                <a:cs typeface="Arial" charset="0"/>
              </a:defRPr>
            </a:lvl4pPr>
            <a:lvl5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Calibri" pitchFamily="32" charset="0"/>
                <a:cs typeface="Arial" charset="0"/>
              </a:defRPr>
            </a:lvl5pPr>
            <a:lvl6pPr marL="2514600" indent="-228600" defTabSz="449263" fontAlgn="base">
              <a:spcBef>
                <a:spcPct val="0"/>
              </a:spcBef>
              <a:spcAft>
                <a:spcPct val="0"/>
              </a:spcAft>
              <a:buClr>
                <a:srgbClr val="000000"/>
              </a:buClr>
              <a:buSzPct val="100000"/>
              <a:buFont typeface="Times New Roman" pitchFamily="16"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Calibri" pitchFamily="32" charset="0"/>
                <a:cs typeface="Arial" charset="0"/>
              </a:defRPr>
            </a:lvl6pPr>
            <a:lvl7pPr marL="2971800" indent="-228600" defTabSz="449263" fontAlgn="base">
              <a:spcBef>
                <a:spcPct val="0"/>
              </a:spcBef>
              <a:spcAft>
                <a:spcPct val="0"/>
              </a:spcAft>
              <a:buClr>
                <a:srgbClr val="000000"/>
              </a:buClr>
              <a:buSzPct val="100000"/>
              <a:buFont typeface="Times New Roman" pitchFamily="16"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Calibri" pitchFamily="32" charset="0"/>
                <a:cs typeface="Arial" charset="0"/>
              </a:defRPr>
            </a:lvl7pPr>
            <a:lvl8pPr marL="3429000" indent="-228600" defTabSz="449263" fontAlgn="base">
              <a:spcBef>
                <a:spcPct val="0"/>
              </a:spcBef>
              <a:spcAft>
                <a:spcPct val="0"/>
              </a:spcAft>
              <a:buClr>
                <a:srgbClr val="000000"/>
              </a:buClr>
              <a:buSzPct val="100000"/>
              <a:buFont typeface="Times New Roman" pitchFamily="16"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Calibri" pitchFamily="32" charset="0"/>
                <a:cs typeface="Arial" charset="0"/>
              </a:defRPr>
            </a:lvl8pPr>
            <a:lvl9pPr marL="3886200" indent="-228600" defTabSz="449263" fontAlgn="base">
              <a:spcBef>
                <a:spcPct val="0"/>
              </a:spcBef>
              <a:spcAft>
                <a:spcPct val="0"/>
              </a:spcAft>
              <a:buClr>
                <a:srgbClr val="000000"/>
              </a:buClr>
              <a:buSzPct val="100000"/>
              <a:buFont typeface="Times New Roman" pitchFamily="16"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rgbClr val="000000"/>
                </a:solidFill>
                <a:latin typeface="Calibri" pitchFamily="32" charset="0"/>
                <a:cs typeface="Arial" charset="0"/>
              </a:defRPr>
            </a:lvl9pPr>
          </a:lstStyle>
          <a:p>
            <a:pPr algn="just">
              <a:spcBef>
                <a:spcPts val="500"/>
              </a:spcBef>
              <a:buFont typeface="Arial" charset="0"/>
              <a:buChar char="•"/>
              <a:defRPr/>
            </a:pPr>
            <a:r>
              <a:rPr lang="ru-RU" sz="2000" smtClean="0">
                <a:latin typeface="Times New Roman" pitchFamily="16" charset="0"/>
                <a:cs typeface="Times New Roman" pitchFamily="16" charset="0"/>
              </a:rPr>
              <a:t>Стоимость пенсионного балла устанавливается государством и ежегодно увеличивается им на уровень не ниже инфляции в предыдущем году. </a:t>
            </a:r>
          </a:p>
          <a:p>
            <a:pPr algn="just">
              <a:spcBef>
                <a:spcPts val="500"/>
              </a:spcBef>
              <a:buFont typeface="Arial" charset="0"/>
              <a:buNone/>
              <a:defRPr/>
            </a:pPr>
            <a:endParaRPr lang="ru-RU" sz="2000" smtClean="0">
              <a:latin typeface="Times New Roman" pitchFamily="16" charset="0"/>
              <a:cs typeface="Times New Roman" pitchFamily="16" charset="0"/>
            </a:endParaRPr>
          </a:p>
          <a:p>
            <a:pPr marL="342900" algn="ctr">
              <a:spcBef>
                <a:spcPts val="500"/>
              </a:spcBef>
              <a:buClrTx/>
              <a:buFontTx/>
              <a:buNone/>
              <a:defRPr/>
            </a:pPr>
            <a:r>
              <a:rPr lang="ru-RU" sz="2000" i="1" smtClean="0">
                <a:solidFill>
                  <a:srgbClr val="310EB2"/>
                </a:solidFill>
                <a:latin typeface="Times New Roman" pitchFamily="16" charset="0"/>
                <a:cs typeface="Times New Roman" pitchFamily="16" charset="0"/>
              </a:rPr>
              <a:t>     </a:t>
            </a:r>
            <a:r>
              <a:rPr lang="ru-RU" sz="2000" smtClean="0">
                <a:latin typeface="Times New Roman" pitchFamily="16" charset="0"/>
                <a:cs typeface="Times New Roman" pitchFamily="16" charset="0"/>
              </a:rPr>
              <a:t>При выходе на пенсию все накопленные тобой пенсионные баллы будут пересчитаны в деньги путем их умножения на стоимость одного балла в году выхода на пенсию.</a:t>
            </a:r>
          </a:p>
          <a:p>
            <a:pPr algn="just">
              <a:spcBef>
                <a:spcPts val="500"/>
              </a:spcBef>
              <a:buFont typeface="Arial" charset="0"/>
              <a:buNone/>
              <a:defRPr/>
            </a:pPr>
            <a:endParaRPr lang="ru-RU" sz="2000" smtClean="0">
              <a:latin typeface="Times New Roman" pitchFamily="16" charset="0"/>
              <a:cs typeface="Times New Roman" pitchFamily="16" charset="0"/>
            </a:endParaRPr>
          </a:p>
          <a:p>
            <a:pPr algn="just">
              <a:spcBef>
                <a:spcPts val="500"/>
              </a:spcBef>
              <a:buFont typeface="Arial" charset="0"/>
              <a:buChar char="•"/>
              <a:defRPr/>
            </a:pPr>
            <a:r>
              <a:rPr lang="ru-RU" sz="2000" smtClean="0">
                <a:latin typeface="Times New Roman" pitchFamily="16" charset="0"/>
                <a:cs typeface="Times New Roman" pitchFamily="16" charset="0"/>
              </a:rPr>
              <a:t>Стоимость пенсионного балла публикуется в СМИ и Интернете.</a:t>
            </a:r>
          </a:p>
          <a:p>
            <a:pPr marL="342900" algn="just">
              <a:lnSpc>
                <a:spcPct val="50000"/>
              </a:lnSpc>
              <a:spcBef>
                <a:spcPts val="550"/>
              </a:spcBef>
              <a:buClrTx/>
              <a:buFontTx/>
              <a:buNone/>
              <a:defRPr/>
            </a:pPr>
            <a:endParaRPr lang="ru-RU" sz="2200" b="1" smtClean="0">
              <a:solidFill>
                <a:srgbClr val="FF0000"/>
              </a:solidFill>
            </a:endParaRPr>
          </a:p>
          <a:p>
            <a:pPr marL="342900" algn="ctr">
              <a:lnSpc>
                <a:spcPct val="80000"/>
              </a:lnSpc>
              <a:spcBef>
                <a:spcPts val="550"/>
              </a:spcBef>
              <a:buClrTx/>
              <a:buFontTx/>
              <a:buNone/>
              <a:defRPr/>
            </a:pPr>
            <a:endParaRPr lang="ru-RU" sz="2200" b="1" smtClean="0">
              <a:solidFill>
                <a:srgbClr val="FF0000"/>
              </a:solidFill>
            </a:endParaRPr>
          </a:p>
        </p:txBody>
      </p:sp>
      <p:pic>
        <p:nvPicPr>
          <p:cNvPr id="430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638" y="-66675"/>
            <a:ext cx="8308975" cy="11525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3012"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6438" y="390525"/>
            <a:ext cx="9197976" cy="29495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39199545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1"/>
          <p:cNvSpPr>
            <a:spLocks noChangeArrowheads="1"/>
          </p:cNvSpPr>
          <p:nvPr/>
        </p:nvSpPr>
        <p:spPr bwMode="auto">
          <a:xfrm>
            <a:off x="468313" y="2924175"/>
            <a:ext cx="8280400" cy="2836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p>
            <a:pPr algn="just">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b="1">
                <a:solidFill>
                  <a:srgbClr val="000000"/>
                </a:solidFill>
                <a:latin typeface="Times New Roman" pitchFamily="18" charset="0"/>
                <a:cs typeface="Times New Roman" pitchFamily="18" charset="0"/>
              </a:rPr>
              <a:t>Фиксированная выплата </a:t>
            </a:r>
            <a:r>
              <a:rPr lang="ru-RU">
                <a:solidFill>
                  <a:srgbClr val="000000"/>
                </a:solidFill>
                <a:latin typeface="Times New Roman" pitchFamily="18" charset="0"/>
                <a:cs typeface="Times New Roman" pitchFamily="18" charset="0"/>
              </a:rPr>
              <a:t>– установленная законом в твердом размере сумма, которая гарантированно выплачивается к страховой пенсии. </a:t>
            </a:r>
          </a:p>
          <a:p>
            <a:pPr algn="just">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ru-RU">
              <a:solidFill>
                <a:srgbClr val="000000"/>
              </a:solidFill>
              <a:latin typeface="Times New Roman" pitchFamily="18" charset="0"/>
              <a:cs typeface="Times New Roman" pitchFamily="18" charset="0"/>
            </a:endParaRPr>
          </a:p>
          <a:p>
            <a:pPr algn="just">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a:solidFill>
                  <a:srgbClr val="000000"/>
                </a:solidFill>
                <a:latin typeface="Times New Roman" pitchFamily="18" charset="0"/>
                <a:cs typeface="Times New Roman" pitchFamily="18" charset="0"/>
              </a:rPr>
              <a:t>Каждый год фиксированная выплата индексируется государством на уровень не ниже инфляции в предыдущем году. </a:t>
            </a:r>
          </a:p>
          <a:p>
            <a:pPr algn="just">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ru-RU">
              <a:solidFill>
                <a:srgbClr val="000000"/>
              </a:solidFill>
              <a:latin typeface="Times New Roman" pitchFamily="18" charset="0"/>
              <a:cs typeface="Times New Roman" pitchFamily="18" charset="0"/>
            </a:endParaRPr>
          </a:p>
          <a:p>
            <a:pPr algn="just">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i="1">
                <a:solidFill>
                  <a:srgbClr val="000000"/>
                </a:solidFill>
                <a:latin typeface="Times New Roman" pitchFamily="18" charset="0"/>
                <a:cs typeface="Times New Roman" pitchFamily="18" charset="0"/>
              </a:rPr>
              <a:t>Сумма, полученная после сложения пенсионных баллов и фиксированной выплаты, определит размер страховой пенсии, которую ежемесячно будет получать человек после выхода на пенсию.</a:t>
            </a:r>
          </a:p>
          <a:p>
            <a:pPr algn="just">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ru-RU" i="1">
              <a:solidFill>
                <a:srgbClr val="000000"/>
              </a:solidFill>
              <a:latin typeface="Times New Roman" pitchFamily="18" charset="0"/>
              <a:cs typeface="Times New Roman" pitchFamily="18" charset="0"/>
            </a:endParaRPr>
          </a:p>
        </p:txBody>
      </p:sp>
      <p:pic>
        <p:nvPicPr>
          <p:cNvPr id="4403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638" y="-66675"/>
            <a:ext cx="8308975" cy="11525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403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8513" y="103188"/>
            <a:ext cx="10021888" cy="287813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20066280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700" y="427038"/>
            <a:ext cx="9417050" cy="835025"/>
          </a:xfrm>
          <a:prstGeom prst="rect">
            <a:avLst/>
          </a:prstGeom>
          <a:solidFill>
            <a:srgbClr val="002060"/>
          </a:solidFill>
          <a:ln>
            <a:noFill/>
          </a:ln>
          <a:effectLst/>
        </p:spPr>
      </p:pic>
      <p:sp>
        <p:nvSpPr>
          <p:cNvPr id="46082" name="Text Box 2"/>
          <p:cNvSpPr txBox="1">
            <a:spLocks noChangeArrowheads="1"/>
          </p:cNvSpPr>
          <p:nvPr/>
        </p:nvSpPr>
        <p:spPr bwMode="auto">
          <a:xfrm>
            <a:off x="250825" y="2276475"/>
            <a:ext cx="9074150" cy="35290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marL="457200" indent="-457200">
              <a:tabLst>
                <a:tab pos="1027113" algn="l"/>
                <a:tab pos="1941513" algn="l"/>
                <a:tab pos="2855913" algn="l"/>
                <a:tab pos="3770313" algn="l"/>
                <a:tab pos="4684713" algn="l"/>
                <a:tab pos="5599113" algn="l"/>
                <a:tab pos="6513513" algn="l"/>
                <a:tab pos="7427913" algn="l"/>
                <a:tab pos="8342313" algn="l"/>
                <a:tab pos="9256713" algn="l"/>
                <a:tab pos="10171113" algn="l"/>
              </a:tabLst>
              <a:defRPr>
                <a:solidFill>
                  <a:srgbClr val="000000"/>
                </a:solidFill>
                <a:latin typeface="Calibri" pitchFamily="32" charset="0"/>
                <a:cs typeface="Arial" charset="0"/>
              </a:defRPr>
            </a:lvl1pPr>
            <a:lvl2pPr>
              <a:tabLst>
                <a:tab pos="1027113" algn="l"/>
                <a:tab pos="1941513" algn="l"/>
                <a:tab pos="2855913" algn="l"/>
                <a:tab pos="3770313" algn="l"/>
                <a:tab pos="4684713" algn="l"/>
                <a:tab pos="5599113" algn="l"/>
                <a:tab pos="6513513" algn="l"/>
                <a:tab pos="7427913" algn="l"/>
                <a:tab pos="8342313" algn="l"/>
                <a:tab pos="9256713" algn="l"/>
                <a:tab pos="10171113" algn="l"/>
              </a:tabLst>
              <a:defRPr>
                <a:solidFill>
                  <a:srgbClr val="000000"/>
                </a:solidFill>
                <a:latin typeface="Calibri" pitchFamily="32" charset="0"/>
                <a:cs typeface="Arial" charset="0"/>
              </a:defRPr>
            </a:lvl2pPr>
            <a:lvl3pPr>
              <a:tabLst>
                <a:tab pos="1027113" algn="l"/>
                <a:tab pos="1941513" algn="l"/>
                <a:tab pos="2855913" algn="l"/>
                <a:tab pos="3770313" algn="l"/>
                <a:tab pos="4684713" algn="l"/>
                <a:tab pos="5599113" algn="l"/>
                <a:tab pos="6513513" algn="l"/>
                <a:tab pos="7427913" algn="l"/>
                <a:tab pos="8342313" algn="l"/>
                <a:tab pos="9256713" algn="l"/>
                <a:tab pos="10171113" algn="l"/>
              </a:tabLst>
              <a:defRPr>
                <a:solidFill>
                  <a:srgbClr val="000000"/>
                </a:solidFill>
                <a:latin typeface="Calibri" pitchFamily="32" charset="0"/>
                <a:cs typeface="Arial" charset="0"/>
              </a:defRPr>
            </a:lvl3pPr>
            <a:lvl4pPr>
              <a:tabLst>
                <a:tab pos="1027113" algn="l"/>
                <a:tab pos="1941513" algn="l"/>
                <a:tab pos="2855913" algn="l"/>
                <a:tab pos="3770313" algn="l"/>
                <a:tab pos="4684713" algn="l"/>
                <a:tab pos="5599113" algn="l"/>
                <a:tab pos="6513513" algn="l"/>
                <a:tab pos="7427913" algn="l"/>
                <a:tab pos="8342313" algn="l"/>
                <a:tab pos="9256713" algn="l"/>
                <a:tab pos="10171113" algn="l"/>
              </a:tabLst>
              <a:defRPr>
                <a:solidFill>
                  <a:srgbClr val="000000"/>
                </a:solidFill>
                <a:latin typeface="Calibri" pitchFamily="32" charset="0"/>
                <a:cs typeface="Arial" charset="0"/>
              </a:defRPr>
            </a:lvl4pPr>
            <a:lvl5pPr>
              <a:tabLst>
                <a:tab pos="1027113" algn="l"/>
                <a:tab pos="1941513" algn="l"/>
                <a:tab pos="2855913" algn="l"/>
                <a:tab pos="3770313" algn="l"/>
                <a:tab pos="4684713" algn="l"/>
                <a:tab pos="5599113" algn="l"/>
                <a:tab pos="6513513" algn="l"/>
                <a:tab pos="7427913" algn="l"/>
                <a:tab pos="8342313" algn="l"/>
                <a:tab pos="9256713" algn="l"/>
                <a:tab pos="10171113" algn="l"/>
              </a:tabLst>
              <a:defRPr>
                <a:solidFill>
                  <a:srgbClr val="000000"/>
                </a:solidFill>
                <a:latin typeface="Calibri" pitchFamily="32" charset="0"/>
                <a:cs typeface="Arial" charset="0"/>
              </a:defRPr>
            </a:lvl5pPr>
            <a:lvl6pPr marL="2514600" indent="-228600" defTabSz="449263" fontAlgn="base">
              <a:spcBef>
                <a:spcPct val="0"/>
              </a:spcBef>
              <a:spcAft>
                <a:spcPct val="0"/>
              </a:spcAft>
              <a:buClr>
                <a:srgbClr val="000000"/>
              </a:buClr>
              <a:buSzPct val="100000"/>
              <a:buFont typeface="Times New Roman" pitchFamily="16" charset="0"/>
              <a:tabLst>
                <a:tab pos="1027113" algn="l"/>
                <a:tab pos="1941513" algn="l"/>
                <a:tab pos="2855913" algn="l"/>
                <a:tab pos="3770313" algn="l"/>
                <a:tab pos="4684713" algn="l"/>
                <a:tab pos="5599113" algn="l"/>
                <a:tab pos="6513513" algn="l"/>
                <a:tab pos="7427913" algn="l"/>
                <a:tab pos="8342313" algn="l"/>
                <a:tab pos="9256713" algn="l"/>
                <a:tab pos="10171113" algn="l"/>
              </a:tabLst>
              <a:defRPr>
                <a:solidFill>
                  <a:srgbClr val="000000"/>
                </a:solidFill>
                <a:latin typeface="Calibri" pitchFamily="32" charset="0"/>
                <a:cs typeface="Arial" charset="0"/>
              </a:defRPr>
            </a:lvl6pPr>
            <a:lvl7pPr marL="2971800" indent="-228600" defTabSz="449263" fontAlgn="base">
              <a:spcBef>
                <a:spcPct val="0"/>
              </a:spcBef>
              <a:spcAft>
                <a:spcPct val="0"/>
              </a:spcAft>
              <a:buClr>
                <a:srgbClr val="000000"/>
              </a:buClr>
              <a:buSzPct val="100000"/>
              <a:buFont typeface="Times New Roman" pitchFamily="16" charset="0"/>
              <a:tabLst>
                <a:tab pos="1027113" algn="l"/>
                <a:tab pos="1941513" algn="l"/>
                <a:tab pos="2855913" algn="l"/>
                <a:tab pos="3770313" algn="l"/>
                <a:tab pos="4684713" algn="l"/>
                <a:tab pos="5599113" algn="l"/>
                <a:tab pos="6513513" algn="l"/>
                <a:tab pos="7427913" algn="l"/>
                <a:tab pos="8342313" algn="l"/>
                <a:tab pos="9256713" algn="l"/>
                <a:tab pos="10171113" algn="l"/>
              </a:tabLst>
              <a:defRPr>
                <a:solidFill>
                  <a:srgbClr val="000000"/>
                </a:solidFill>
                <a:latin typeface="Calibri" pitchFamily="32" charset="0"/>
                <a:cs typeface="Arial" charset="0"/>
              </a:defRPr>
            </a:lvl7pPr>
            <a:lvl8pPr marL="3429000" indent="-228600" defTabSz="449263" fontAlgn="base">
              <a:spcBef>
                <a:spcPct val="0"/>
              </a:spcBef>
              <a:spcAft>
                <a:spcPct val="0"/>
              </a:spcAft>
              <a:buClr>
                <a:srgbClr val="000000"/>
              </a:buClr>
              <a:buSzPct val="100000"/>
              <a:buFont typeface="Times New Roman" pitchFamily="16" charset="0"/>
              <a:tabLst>
                <a:tab pos="1027113" algn="l"/>
                <a:tab pos="1941513" algn="l"/>
                <a:tab pos="2855913" algn="l"/>
                <a:tab pos="3770313" algn="l"/>
                <a:tab pos="4684713" algn="l"/>
                <a:tab pos="5599113" algn="l"/>
                <a:tab pos="6513513" algn="l"/>
                <a:tab pos="7427913" algn="l"/>
                <a:tab pos="8342313" algn="l"/>
                <a:tab pos="9256713" algn="l"/>
                <a:tab pos="10171113" algn="l"/>
              </a:tabLst>
              <a:defRPr>
                <a:solidFill>
                  <a:srgbClr val="000000"/>
                </a:solidFill>
                <a:latin typeface="Calibri" pitchFamily="32" charset="0"/>
                <a:cs typeface="Arial" charset="0"/>
              </a:defRPr>
            </a:lvl8pPr>
            <a:lvl9pPr marL="3886200" indent="-228600" defTabSz="449263" fontAlgn="base">
              <a:spcBef>
                <a:spcPct val="0"/>
              </a:spcBef>
              <a:spcAft>
                <a:spcPct val="0"/>
              </a:spcAft>
              <a:buClr>
                <a:srgbClr val="000000"/>
              </a:buClr>
              <a:buSzPct val="100000"/>
              <a:buFont typeface="Times New Roman" pitchFamily="16" charset="0"/>
              <a:tabLst>
                <a:tab pos="1027113" algn="l"/>
                <a:tab pos="1941513" algn="l"/>
                <a:tab pos="2855913" algn="l"/>
                <a:tab pos="3770313" algn="l"/>
                <a:tab pos="4684713" algn="l"/>
                <a:tab pos="5599113" algn="l"/>
                <a:tab pos="6513513" algn="l"/>
                <a:tab pos="7427913" algn="l"/>
                <a:tab pos="8342313" algn="l"/>
                <a:tab pos="9256713" algn="l"/>
                <a:tab pos="10171113" algn="l"/>
              </a:tabLst>
              <a:defRPr>
                <a:solidFill>
                  <a:srgbClr val="000000"/>
                </a:solidFill>
                <a:latin typeface="Calibri" pitchFamily="32" charset="0"/>
                <a:cs typeface="Arial" charset="0"/>
              </a:defRPr>
            </a:lvl9pPr>
          </a:lstStyle>
          <a:p>
            <a:pPr>
              <a:lnSpc>
                <a:spcPct val="150000"/>
              </a:lnSpc>
              <a:spcBef>
                <a:spcPts val="500"/>
              </a:spcBef>
              <a:buClr>
                <a:srgbClr val="310EB2"/>
              </a:buClr>
              <a:buFont typeface="Wingdings" charset="2"/>
              <a:buChar char=""/>
              <a:defRPr/>
            </a:pPr>
            <a:r>
              <a:rPr lang="ru-RU" sz="2000" b="1" dirty="0" smtClean="0">
                <a:solidFill>
                  <a:srgbClr val="310EB2"/>
                </a:solidFill>
                <a:effectLst>
                  <a:outerShdw blurRad="38100" dist="38100" dir="2700000" algn="tl">
                    <a:srgbClr val="C0C0C0"/>
                  </a:outerShdw>
                </a:effectLst>
                <a:latin typeface="Times New Roman" pitchFamily="16" charset="0"/>
                <a:cs typeface="Times New Roman" pitchFamily="16" charset="0"/>
              </a:rPr>
              <a:t>ПОЛУЧИ  СНИЛС И  ИСПОЛЬЗУЙ  ЕГО  ВОЗМОЖНОСТИ;</a:t>
            </a:r>
          </a:p>
          <a:p>
            <a:pPr>
              <a:lnSpc>
                <a:spcPct val="150000"/>
              </a:lnSpc>
              <a:spcBef>
                <a:spcPts val="500"/>
              </a:spcBef>
              <a:buClr>
                <a:srgbClr val="310EB2"/>
              </a:buClr>
              <a:buFont typeface="Wingdings" charset="2"/>
              <a:buChar char=""/>
              <a:defRPr/>
            </a:pPr>
            <a:r>
              <a:rPr lang="ru-RU" sz="2000" b="1" dirty="0" smtClean="0">
                <a:solidFill>
                  <a:srgbClr val="310EB2"/>
                </a:solidFill>
                <a:effectLst>
                  <a:outerShdw blurRad="38100" dist="38100" dir="2700000" algn="tl">
                    <a:srgbClr val="C0C0C0"/>
                  </a:outerShdw>
                </a:effectLst>
                <a:latin typeface="Times New Roman" pitchFamily="16" charset="0"/>
                <a:cs typeface="Times New Roman" pitchFamily="16" charset="0"/>
              </a:rPr>
              <a:t>РАБОТАЙ ТОЛЬКО ТАМ, ГДЕ ПЛАТЯТ «БЕЛУЮ» ЗАРПЛАТУ;</a:t>
            </a:r>
          </a:p>
          <a:p>
            <a:pPr>
              <a:lnSpc>
                <a:spcPct val="150000"/>
              </a:lnSpc>
              <a:spcBef>
                <a:spcPts val="500"/>
              </a:spcBef>
              <a:buClr>
                <a:srgbClr val="310EB2"/>
              </a:buClr>
              <a:buFont typeface="Wingdings" charset="2"/>
              <a:buChar char=""/>
              <a:defRPr/>
            </a:pPr>
            <a:r>
              <a:rPr lang="ru-RU" sz="2000" b="1" dirty="0" smtClean="0">
                <a:solidFill>
                  <a:srgbClr val="310EB2"/>
                </a:solidFill>
                <a:effectLst>
                  <a:outerShdw blurRad="38100" dist="38100" dir="2700000" algn="tl">
                    <a:srgbClr val="C0C0C0"/>
                  </a:outerShdw>
                </a:effectLst>
                <a:latin typeface="Times New Roman" pitchFamily="16" charset="0"/>
                <a:cs typeface="Times New Roman" pitchFamily="16" charset="0"/>
              </a:rPr>
              <a:t>ВЫБЕРИ СВОЙ ВАРИАНТ ПЕНСИОННОГО ОБЕСПЕЧЕНИЯ; </a:t>
            </a:r>
          </a:p>
          <a:p>
            <a:pPr>
              <a:lnSpc>
                <a:spcPct val="150000"/>
              </a:lnSpc>
              <a:spcBef>
                <a:spcPts val="500"/>
              </a:spcBef>
              <a:buClr>
                <a:srgbClr val="310EB2"/>
              </a:buClr>
              <a:buFont typeface="Wingdings" charset="2"/>
              <a:buChar char=""/>
              <a:defRPr/>
            </a:pPr>
            <a:r>
              <a:rPr lang="ru-RU" sz="2000" b="1" dirty="0" smtClean="0">
                <a:solidFill>
                  <a:srgbClr val="310EB2"/>
                </a:solidFill>
                <a:effectLst>
                  <a:outerShdw blurRad="38100" dist="38100" dir="2700000" algn="tl">
                    <a:srgbClr val="C0C0C0"/>
                  </a:outerShdw>
                </a:effectLst>
                <a:latin typeface="Times New Roman" pitchFamily="16" charset="0"/>
                <a:cs typeface="Times New Roman" pitchFamily="16" charset="0"/>
              </a:rPr>
              <a:t>УЧАСТВУЙ В ДОБРОВОЛЬНЫХ ПЕНСИОННЫХ ПРОГРАММАХ;</a:t>
            </a:r>
          </a:p>
          <a:p>
            <a:pPr>
              <a:lnSpc>
                <a:spcPct val="150000"/>
              </a:lnSpc>
              <a:spcBef>
                <a:spcPts val="500"/>
              </a:spcBef>
              <a:buClr>
                <a:srgbClr val="310EB2"/>
              </a:buClr>
              <a:buFont typeface="Wingdings" charset="2"/>
              <a:buChar char=""/>
              <a:defRPr/>
            </a:pPr>
            <a:r>
              <a:rPr lang="ru-RU" sz="2000" b="1" dirty="0" smtClean="0">
                <a:solidFill>
                  <a:srgbClr val="310EB2"/>
                </a:solidFill>
                <a:effectLst>
                  <a:outerShdw blurRad="38100" dist="38100" dir="2700000" algn="tl">
                    <a:srgbClr val="C0C0C0"/>
                  </a:outerShdw>
                </a:effectLst>
                <a:latin typeface="Times New Roman" pitchFamily="16" charset="0"/>
                <a:cs typeface="Times New Roman" pitchFamily="16" charset="0"/>
              </a:rPr>
              <a:t>КОНТРОЛИРУЙ СОСТОЯНИЕ СВОЕГО ПЕНСИОННОГО СЧЕТА;</a:t>
            </a:r>
          </a:p>
          <a:p>
            <a:pPr>
              <a:lnSpc>
                <a:spcPct val="150000"/>
              </a:lnSpc>
              <a:spcBef>
                <a:spcPts val="500"/>
              </a:spcBef>
              <a:buClr>
                <a:srgbClr val="310EB2"/>
              </a:buClr>
              <a:buFont typeface="Wingdings" charset="2"/>
              <a:buChar char=""/>
              <a:defRPr/>
            </a:pPr>
            <a:r>
              <a:rPr lang="ru-RU" sz="2000" b="1" dirty="0" smtClean="0">
                <a:solidFill>
                  <a:srgbClr val="310EB2"/>
                </a:solidFill>
                <a:effectLst>
                  <a:outerShdw blurRad="38100" dist="38100" dir="2700000" algn="tl">
                    <a:srgbClr val="C0C0C0"/>
                  </a:outerShdw>
                </a:effectLst>
                <a:latin typeface="Times New Roman" pitchFamily="16" charset="0"/>
                <a:cs typeface="Times New Roman" pitchFamily="16" charset="0"/>
              </a:rPr>
              <a:t>НЕ СПЕШИ ВЫХОДИТЬ НА ПЕНСИЮ.</a:t>
            </a:r>
          </a:p>
        </p:txBody>
      </p:sp>
    </p:spTree>
    <p:extLst>
      <p:ext uri="{BB962C8B-B14F-4D97-AF65-F5344CB8AC3E}">
        <p14:creationId xmlns:p14="http://schemas.microsoft.com/office/powerpoint/2010/main" val="297502022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Заголовок 1"/>
          <p:cNvSpPr>
            <a:spLocks noGrp="1"/>
          </p:cNvSpPr>
          <p:nvPr>
            <p:ph type="title"/>
          </p:nvPr>
        </p:nvSpPr>
        <p:spPr>
          <a:xfrm>
            <a:off x="457200" y="260350"/>
            <a:ext cx="8229600" cy="936625"/>
          </a:xfrm>
        </p:spPr>
        <p:txBody>
          <a:bodyPr>
            <a:normAutofit fontScale="90000"/>
          </a:bodyPr>
          <a:lstStyle/>
          <a:p>
            <a:pPr algn="ctr"/>
            <a:r>
              <a:rPr lang="ru-RU" b="1" dirty="0" smtClean="0"/>
              <a:t/>
            </a:r>
            <a:br>
              <a:rPr lang="ru-RU" b="1" dirty="0" smtClean="0"/>
            </a:br>
            <a:r>
              <a:rPr lang="ru-RU" b="1" dirty="0" smtClean="0"/>
              <a:t/>
            </a:r>
            <a:br>
              <a:rPr lang="ru-RU" b="1" dirty="0" smtClean="0"/>
            </a:br>
            <a:r>
              <a:rPr lang="ru-RU" b="1" dirty="0" smtClean="0"/>
              <a:t/>
            </a:r>
            <a:br>
              <a:rPr lang="ru-RU" b="1" dirty="0" smtClean="0"/>
            </a:br>
            <a:r>
              <a:rPr lang="ru-RU" dirty="0" smtClean="0"/>
              <a:t/>
            </a:r>
            <a:br>
              <a:rPr lang="ru-RU" dirty="0" smtClean="0"/>
            </a:br>
            <a:r>
              <a:rPr lang="ru-RU" b="1" dirty="0" smtClean="0">
                <a:solidFill>
                  <a:srgbClr val="002060"/>
                </a:solidFill>
                <a:latin typeface="Times New Roman" pitchFamily="18" charset="0"/>
                <a:cs typeface="Times New Roman" pitchFamily="18" charset="0"/>
              </a:rPr>
              <a:t>ПРОВЕРКА ЗНАНИЙ</a:t>
            </a:r>
          </a:p>
        </p:txBody>
      </p:sp>
      <p:sp>
        <p:nvSpPr>
          <p:cNvPr id="17411" name="Содержимое 2"/>
          <p:cNvSpPr>
            <a:spLocks noGrp="1"/>
          </p:cNvSpPr>
          <p:nvPr>
            <p:ph idx="1"/>
          </p:nvPr>
        </p:nvSpPr>
        <p:spPr>
          <a:xfrm>
            <a:off x="179512" y="1484784"/>
            <a:ext cx="8964488" cy="4248472"/>
          </a:xfrm>
        </p:spPr>
        <p:txBody>
          <a:bodyPr>
            <a:normAutofit/>
          </a:bodyPr>
          <a:lstStyle/>
          <a:p>
            <a:pPr marL="0" indent="0">
              <a:buNone/>
            </a:pPr>
            <a:r>
              <a:rPr lang="ru-RU" sz="3000" b="1" dirty="0" smtClean="0">
                <a:solidFill>
                  <a:srgbClr val="002060"/>
                </a:solidFill>
                <a:latin typeface="Times New Roman" pitchFamily="18" charset="0"/>
                <a:cs typeface="Times New Roman" pitchFamily="18" charset="0"/>
              </a:rPr>
              <a:t>1. Что такое пенсия?</a:t>
            </a:r>
          </a:p>
          <a:p>
            <a:pPr marL="0" indent="0">
              <a:buNone/>
            </a:pPr>
            <a:r>
              <a:rPr lang="ru-RU" sz="3000" b="1" dirty="0" smtClean="0">
                <a:solidFill>
                  <a:srgbClr val="002060"/>
                </a:solidFill>
                <a:latin typeface="Times New Roman" pitchFamily="18" charset="0"/>
                <a:cs typeface="Times New Roman" pitchFamily="18" charset="0"/>
              </a:rPr>
              <a:t>2. Какие виды пенсий Вам известны?</a:t>
            </a:r>
            <a:endParaRPr lang="ru-RU" sz="3000" dirty="0" smtClean="0">
              <a:solidFill>
                <a:srgbClr val="002060"/>
              </a:solidFill>
              <a:latin typeface="Times New Roman" pitchFamily="18" charset="0"/>
              <a:cs typeface="Times New Roman" pitchFamily="18" charset="0"/>
            </a:endParaRPr>
          </a:p>
          <a:p>
            <a:pPr marL="0" indent="0">
              <a:buNone/>
            </a:pPr>
            <a:r>
              <a:rPr lang="ru-RU" sz="3000" b="1" dirty="0" smtClean="0">
                <a:solidFill>
                  <a:srgbClr val="002060"/>
                </a:solidFill>
                <a:latin typeface="Times New Roman" pitchFamily="18" charset="0"/>
                <a:cs typeface="Times New Roman" pitchFamily="18" charset="0"/>
              </a:rPr>
              <a:t>3. В чём заключается ключевая идея современной пенсионной системы? Поясните.</a:t>
            </a:r>
            <a:endParaRPr lang="ru-RU" sz="3000" dirty="0" smtClean="0">
              <a:solidFill>
                <a:srgbClr val="002060"/>
              </a:solidFill>
              <a:latin typeface="Times New Roman" pitchFamily="18" charset="0"/>
              <a:cs typeface="Times New Roman" pitchFamily="18" charset="0"/>
            </a:endParaRPr>
          </a:p>
          <a:p>
            <a:pPr marL="0" indent="0">
              <a:buNone/>
            </a:pPr>
            <a:r>
              <a:rPr lang="ru-RU" sz="3000" b="1" dirty="0" smtClean="0">
                <a:solidFill>
                  <a:srgbClr val="002060"/>
                </a:solidFill>
                <a:latin typeface="Times New Roman" pitchFamily="18" charset="0"/>
                <a:cs typeface="Times New Roman" pitchFamily="18" charset="0"/>
              </a:rPr>
              <a:t>4. Сколько составляющих частей формируют пенсию по старости? Перечислите их.</a:t>
            </a:r>
            <a:endParaRPr lang="ru-RU" sz="3000" dirty="0" smtClean="0">
              <a:solidFill>
                <a:srgbClr val="002060"/>
              </a:solidFill>
              <a:latin typeface="Times New Roman" pitchFamily="18" charset="0"/>
              <a:cs typeface="Times New Roman" pitchFamily="18" charset="0"/>
            </a:endParaRPr>
          </a:p>
          <a:p>
            <a:pPr marL="0" indent="0">
              <a:buNone/>
            </a:pPr>
            <a:r>
              <a:rPr lang="ru-RU" sz="3000" b="1" dirty="0" smtClean="0">
                <a:solidFill>
                  <a:srgbClr val="002060"/>
                </a:solidFill>
                <a:latin typeface="Times New Roman" pitchFamily="18" charset="0"/>
                <a:cs typeface="Times New Roman" pitchFamily="18" charset="0"/>
              </a:rPr>
              <a:t>5. Что ВЫ знаете о НПФ? Их роль в пенсионных накоплениях граждан?</a:t>
            </a:r>
            <a:endParaRPr lang="ru-RU" sz="3000" dirty="0" smtClean="0">
              <a:solidFill>
                <a:srgbClr val="002060"/>
              </a:solidFill>
              <a:latin typeface="Times New Roman" pitchFamily="18" charset="0"/>
              <a:cs typeface="Times New Roman" pitchFamily="18" charset="0"/>
            </a:endParaRPr>
          </a:p>
          <a:p>
            <a:pPr>
              <a:buFont typeface="Wingdings" pitchFamily="2" charset="2"/>
              <a:buNone/>
            </a:pPr>
            <a:endParaRPr lang="ru-RU" dirty="0" smtClean="0"/>
          </a:p>
        </p:txBody>
      </p:sp>
    </p:spTree>
    <p:extLst>
      <p:ext uri="{BB962C8B-B14F-4D97-AF65-F5344CB8AC3E}">
        <p14:creationId xmlns:p14="http://schemas.microsoft.com/office/powerpoint/2010/main" val="12533436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475656" y="260648"/>
            <a:ext cx="7524328" cy="4464496"/>
          </a:xfrm>
        </p:spPr>
        <p:txBody>
          <a:bodyPr>
            <a:noAutofit/>
          </a:bodyPr>
          <a:lstStyle/>
          <a:p>
            <a:pPr algn="ctr"/>
            <a:r>
              <a:rPr lang="ru-RU" sz="4400" dirty="0" smtClean="0">
                <a:solidFill>
                  <a:schemeClr val="accent2">
                    <a:lumMod val="75000"/>
                  </a:schemeClr>
                </a:solidFill>
                <a:latin typeface="Times New Roman" panose="02020603050405020304" pitchFamily="18" charset="0"/>
                <a:cs typeface="Times New Roman" panose="02020603050405020304" pitchFamily="18" charset="0"/>
              </a:rPr>
              <a:t>Основы финансовой грамотности</a:t>
            </a:r>
            <a:br>
              <a:rPr lang="ru-RU" sz="4400" dirty="0" smtClean="0">
                <a:solidFill>
                  <a:schemeClr val="accent2">
                    <a:lumMod val="75000"/>
                  </a:schemeClr>
                </a:solidFill>
                <a:latin typeface="Times New Roman" panose="02020603050405020304" pitchFamily="18" charset="0"/>
                <a:cs typeface="Times New Roman" panose="02020603050405020304" pitchFamily="18" charset="0"/>
              </a:rPr>
            </a:br>
            <a:r>
              <a:rPr lang="ru-RU" sz="4400" dirty="0" smtClean="0">
                <a:solidFill>
                  <a:schemeClr val="accent2">
                    <a:lumMod val="75000"/>
                  </a:schemeClr>
                </a:solidFill>
                <a:latin typeface="Times New Roman" panose="02020603050405020304" pitchFamily="18" charset="0"/>
                <a:cs typeface="Times New Roman" panose="02020603050405020304" pitchFamily="18" charset="0"/>
              </a:rPr>
              <a:t/>
            </a:r>
            <a:br>
              <a:rPr lang="ru-RU" sz="4400" dirty="0" smtClean="0">
                <a:solidFill>
                  <a:schemeClr val="accent2">
                    <a:lumMod val="75000"/>
                  </a:schemeClr>
                </a:solidFill>
                <a:latin typeface="Times New Roman" panose="02020603050405020304" pitchFamily="18" charset="0"/>
                <a:cs typeface="Times New Roman" panose="02020603050405020304" pitchFamily="18" charset="0"/>
              </a:rPr>
            </a:br>
            <a:r>
              <a:rPr lang="ru-RU" sz="4400" dirty="0" smtClean="0">
                <a:solidFill>
                  <a:schemeClr val="accent2">
                    <a:lumMod val="75000"/>
                  </a:schemeClr>
                </a:solidFill>
                <a:latin typeface="Times New Roman" panose="02020603050405020304" pitchFamily="18" charset="0"/>
                <a:cs typeface="Times New Roman" panose="02020603050405020304" pitchFamily="18" charset="0"/>
              </a:rPr>
              <a:t>Тема </a:t>
            </a:r>
            <a:r>
              <a:rPr lang="en-US" sz="4400" dirty="0" smtClean="0">
                <a:solidFill>
                  <a:schemeClr val="accent2">
                    <a:lumMod val="75000"/>
                  </a:schemeClr>
                </a:solidFill>
                <a:latin typeface="Times New Roman" panose="02020603050405020304" pitchFamily="18" charset="0"/>
                <a:cs typeface="Times New Roman" panose="02020603050405020304" pitchFamily="18" charset="0"/>
              </a:rPr>
              <a:t>2</a:t>
            </a:r>
            <a:r>
              <a:rPr lang="ru-RU" sz="4400" dirty="0" smtClean="0">
                <a:solidFill>
                  <a:schemeClr val="accent2">
                    <a:lumMod val="75000"/>
                  </a:schemeClr>
                </a:solidFill>
                <a:latin typeface="Times New Roman" panose="02020603050405020304" pitchFamily="18" charset="0"/>
                <a:cs typeface="Times New Roman" panose="02020603050405020304" pitchFamily="18" charset="0"/>
              </a:rPr>
              <a:t>.</a:t>
            </a:r>
            <a:r>
              <a:rPr lang="en-US" sz="4400" dirty="0" smtClean="0">
                <a:solidFill>
                  <a:schemeClr val="accent2">
                    <a:lumMod val="75000"/>
                  </a:schemeClr>
                </a:solidFill>
                <a:latin typeface="Times New Roman" panose="02020603050405020304" pitchFamily="18" charset="0"/>
                <a:cs typeface="Times New Roman" panose="02020603050405020304" pitchFamily="18" charset="0"/>
              </a:rPr>
              <a:t>3</a:t>
            </a:r>
            <a:r>
              <a:rPr lang="ru-RU" sz="4400" dirty="0" smtClean="0">
                <a:solidFill>
                  <a:schemeClr val="accent2">
                    <a:lumMod val="75000"/>
                  </a:schemeClr>
                </a:solidFill>
                <a:latin typeface="Times New Roman" panose="02020603050405020304" pitchFamily="18" charset="0"/>
                <a:cs typeface="Times New Roman" panose="02020603050405020304" pitchFamily="18" charset="0"/>
              </a:rPr>
              <a:t> «Пенсионное обеспечение и финансовое благополучие в старости» </a:t>
            </a:r>
            <a:endParaRPr lang="ru-RU" sz="4400" dirty="0">
              <a:solidFill>
                <a:schemeClr val="accent2">
                  <a:lumMod val="75000"/>
                </a:schemeClr>
              </a:solidFill>
              <a:latin typeface="Times New Roman" panose="02020603050405020304" pitchFamily="18" charset="0"/>
              <a:cs typeface="Times New Roman" panose="02020603050405020304" pitchFamily="18" charset="0"/>
            </a:endParaRPr>
          </a:p>
        </p:txBody>
      </p:sp>
      <p:sp>
        <p:nvSpPr>
          <p:cNvPr id="3" name="Подзаголовок 2"/>
          <p:cNvSpPr>
            <a:spLocks noGrp="1"/>
          </p:cNvSpPr>
          <p:nvPr>
            <p:ph type="subTitle" idx="1"/>
          </p:nvPr>
        </p:nvSpPr>
        <p:spPr/>
        <p:txBody>
          <a:bodyPr/>
          <a:lstStyle/>
          <a:p>
            <a:r>
              <a:rPr lang="ru-RU" dirty="0" smtClean="0">
                <a:latin typeface="Times New Roman" panose="02020603050405020304" pitchFamily="18" charset="0"/>
                <a:cs typeface="Times New Roman" panose="02020603050405020304" pitchFamily="18" charset="0"/>
              </a:rPr>
              <a:t>Автор: преподаватель ЦК СЭД, </a:t>
            </a:r>
            <a:r>
              <a:rPr lang="ru-RU" dirty="0" err="1" smtClean="0">
                <a:latin typeface="Times New Roman" panose="02020603050405020304" pitchFamily="18" charset="0"/>
                <a:cs typeface="Times New Roman" panose="02020603050405020304" pitchFamily="18" charset="0"/>
              </a:rPr>
              <a:t>Чалпанова</a:t>
            </a:r>
            <a:r>
              <a:rPr lang="ru-RU" dirty="0" smtClean="0">
                <a:latin typeface="Times New Roman" panose="02020603050405020304" pitchFamily="18" charset="0"/>
                <a:cs typeface="Times New Roman" panose="02020603050405020304" pitchFamily="18" charset="0"/>
              </a:rPr>
              <a:t> Ю.В.</a:t>
            </a:r>
          </a:p>
          <a:p>
            <a:r>
              <a:rPr lang="ru-RU" dirty="0" smtClean="0">
                <a:latin typeface="Times New Roman" panose="02020603050405020304" pitchFamily="18" charset="0"/>
                <a:cs typeface="Times New Roman" panose="02020603050405020304" pitchFamily="18" charset="0"/>
              </a:rPr>
              <a:t>Дата создания: 21.11.2023 г.</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107787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a:solidFill>
                  <a:srgbClr val="002060"/>
                </a:solidFill>
                <a:latin typeface="Times New Roman" pitchFamily="18" charset="0"/>
                <a:cs typeface="Times New Roman" pitchFamily="18" charset="0"/>
              </a:rPr>
              <a:t>Входящий тест</a:t>
            </a:r>
            <a:endParaRPr lang="ru-RU" dirty="0"/>
          </a:p>
        </p:txBody>
      </p:sp>
      <p:sp>
        <p:nvSpPr>
          <p:cNvPr id="3" name="Объект 2"/>
          <p:cNvSpPr>
            <a:spLocks noGrp="1"/>
          </p:cNvSpPr>
          <p:nvPr>
            <p:ph sz="quarter" idx="1"/>
          </p:nvPr>
        </p:nvSpPr>
        <p:spPr/>
        <p:txBody>
          <a:bodyPr/>
          <a:lstStyle/>
          <a:p>
            <a:pPr marL="0" indent="0">
              <a:buNone/>
            </a:pPr>
            <a:r>
              <a:rPr lang="ru-RU" b="1" dirty="0">
                <a:solidFill>
                  <a:srgbClr val="002060"/>
                </a:solidFill>
                <a:latin typeface="Times New Roman" pitchFamily="18" charset="0"/>
                <a:cs typeface="Times New Roman" pitchFamily="18" charset="0"/>
              </a:rPr>
              <a:t>Вопрос 2</a:t>
            </a:r>
            <a:endParaRPr lang="ru-RU" dirty="0">
              <a:solidFill>
                <a:srgbClr val="002060"/>
              </a:solidFill>
              <a:latin typeface="Times New Roman" pitchFamily="18" charset="0"/>
              <a:cs typeface="Times New Roman" pitchFamily="18" charset="0"/>
            </a:endParaRPr>
          </a:p>
          <a:p>
            <a:pPr marL="0" indent="0">
              <a:buNone/>
            </a:pPr>
            <a:r>
              <a:rPr lang="ru-RU" b="1" i="1" dirty="0">
                <a:solidFill>
                  <a:srgbClr val="002060"/>
                </a:solidFill>
                <a:latin typeface="Times New Roman" pitchFamily="18" charset="0"/>
                <a:cs typeface="Times New Roman" pitchFamily="18" charset="0"/>
              </a:rPr>
              <a:t>На какие средства можно жить в старости?</a:t>
            </a:r>
            <a:endParaRPr lang="ru-RU" b="1" dirty="0">
              <a:solidFill>
                <a:srgbClr val="002060"/>
              </a:solidFill>
              <a:latin typeface="Times New Roman" pitchFamily="18" charset="0"/>
              <a:cs typeface="Times New Roman" pitchFamily="18" charset="0"/>
            </a:endParaRPr>
          </a:p>
          <a:p>
            <a:r>
              <a:rPr lang="ru-RU" dirty="0">
                <a:solidFill>
                  <a:srgbClr val="002060"/>
                </a:solidFill>
                <a:latin typeface="Times New Roman" pitchFamily="18" charset="0"/>
                <a:cs typeface="Times New Roman" pitchFamily="18" charset="0"/>
              </a:rPr>
              <a:t>В старости можно ждать помощь только от государства.</a:t>
            </a:r>
          </a:p>
          <a:p>
            <a:r>
              <a:rPr lang="ru-RU" dirty="0">
                <a:solidFill>
                  <a:srgbClr val="002060"/>
                </a:solidFill>
                <a:latin typeface="Times New Roman" pitchFamily="18" charset="0"/>
                <a:cs typeface="Times New Roman" pitchFamily="18" charset="0"/>
              </a:rPr>
              <a:t>На пенсию можно накопить средства как в государственном, так и в негосударственном пенсионном фонде</a:t>
            </a:r>
            <a:r>
              <a:rPr lang="ru-RU" dirty="0" smtClean="0">
                <a:solidFill>
                  <a:srgbClr val="002060"/>
                </a:solidFill>
                <a:latin typeface="Times New Roman" pitchFamily="18" charset="0"/>
                <a:cs typeface="Times New Roman" pitchFamily="18" charset="0"/>
              </a:rPr>
              <a:t>.</a:t>
            </a:r>
            <a:endParaRPr lang="ru-RU" dirty="0">
              <a:solidFill>
                <a:srgbClr val="002060"/>
              </a:solidFill>
              <a:latin typeface="Times New Roman" pitchFamily="18" charset="0"/>
              <a:cs typeface="Times New Roman" pitchFamily="18" charset="0"/>
            </a:endParaRPr>
          </a:p>
          <a:p>
            <a:r>
              <a:rPr lang="ru-RU" dirty="0">
                <a:solidFill>
                  <a:srgbClr val="002060"/>
                </a:solidFill>
                <a:latin typeface="Times New Roman" pitchFamily="18" charset="0"/>
                <a:cs typeface="Times New Roman" pitchFamily="18" charset="0"/>
              </a:rPr>
              <a:t>В старости можно рассчитывать только на собственные накопления.</a:t>
            </a:r>
          </a:p>
          <a:p>
            <a:endParaRPr lang="ru-RU" dirty="0"/>
          </a:p>
        </p:txBody>
      </p:sp>
      <p:sp>
        <p:nvSpPr>
          <p:cNvPr id="4" name="Скругленная прямоугольная выноска 3"/>
          <p:cNvSpPr/>
          <p:nvPr/>
        </p:nvSpPr>
        <p:spPr>
          <a:xfrm>
            <a:off x="2267744" y="1916832"/>
            <a:ext cx="6480720" cy="4176464"/>
          </a:xfrm>
          <a:prstGeom prst="wedgeRoundRectCallou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TextBox 4"/>
          <p:cNvSpPr txBox="1"/>
          <p:nvPr/>
        </p:nvSpPr>
        <p:spPr>
          <a:xfrm>
            <a:off x="2627784" y="2276872"/>
            <a:ext cx="5904656" cy="4062651"/>
          </a:xfrm>
          <a:prstGeom prst="rect">
            <a:avLst/>
          </a:prstGeom>
          <a:noFill/>
        </p:spPr>
        <p:txBody>
          <a:bodyPr wrap="square" rtlCol="0">
            <a:spAutoFit/>
          </a:bodyPr>
          <a:lstStyle/>
          <a:p>
            <a:r>
              <a:rPr lang="ru-RU" sz="2400" i="1" dirty="0">
                <a:latin typeface="Times New Roman" pitchFamily="18" charset="0"/>
                <a:cs typeface="Times New Roman" pitchFamily="18" charset="0"/>
              </a:rPr>
              <a:t>Поскольку в России пенсии, выплачиваемые из Пенсионного фонда РФ, не очень большие даже у тех, кто много и усердно работал всю жизнь, рекомендуется как можно раньше начать откладывать деньги самостоятельно, чтобы обеспечить себе приемлемый уровень жизни и на пенсии. Копить деньги можно, в том числе, заключив договор с негосударственным пенсионным фондом. </a:t>
            </a:r>
            <a:endParaRPr lang="ru-RU" sz="2400" dirty="0">
              <a:latin typeface="Times New Roman" pitchFamily="18" charset="0"/>
              <a:cs typeface="Times New Roman" pitchFamily="18" charset="0"/>
            </a:endParaRPr>
          </a:p>
          <a:p>
            <a:endParaRPr lang="ru-RU" dirty="0"/>
          </a:p>
        </p:txBody>
      </p:sp>
    </p:spTree>
    <p:extLst>
      <p:ext uri="{BB962C8B-B14F-4D97-AF65-F5344CB8AC3E}">
        <p14:creationId xmlns:p14="http://schemas.microsoft.com/office/powerpoint/2010/main" val="2069685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a:solidFill>
                  <a:srgbClr val="002060"/>
                </a:solidFill>
                <a:latin typeface="Times New Roman" pitchFamily="18" charset="0"/>
                <a:cs typeface="Times New Roman" pitchFamily="18" charset="0"/>
              </a:rPr>
              <a:t>Входящий тест</a:t>
            </a:r>
            <a:endParaRPr lang="ru-RU" dirty="0"/>
          </a:p>
        </p:txBody>
      </p:sp>
      <p:sp>
        <p:nvSpPr>
          <p:cNvPr id="3" name="Объект 2"/>
          <p:cNvSpPr>
            <a:spLocks noGrp="1"/>
          </p:cNvSpPr>
          <p:nvPr>
            <p:ph sz="quarter" idx="1"/>
          </p:nvPr>
        </p:nvSpPr>
        <p:spPr/>
        <p:txBody>
          <a:bodyPr/>
          <a:lstStyle/>
          <a:p>
            <a:pPr marL="0" indent="0">
              <a:buNone/>
            </a:pPr>
            <a:r>
              <a:rPr lang="ru-RU" b="1" dirty="0">
                <a:solidFill>
                  <a:srgbClr val="002060"/>
                </a:solidFill>
                <a:latin typeface="Times New Roman" pitchFamily="18" charset="0"/>
                <a:cs typeface="Times New Roman" pitchFamily="18" charset="0"/>
              </a:rPr>
              <a:t>Вопрос 3</a:t>
            </a:r>
            <a:endParaRPr lang="ru-RU" dirty="0">
              <a:solidFill>
                <a:srgbClr val="002060"/>
              </a:solidFill>
              <a:latin typeface="Times New Roman" pitchFamily="18" charset="0"/>
              <a:cs typeface="Times New Roman" pitchFamily="18" charset="0"/>
            </a:endParaRPr>
          </a:p>
          <a:p>
            <a:pPr marL="0" indent="0">
              <a:buNone/>
            </a:pPr>
            <a:r>
              <a:rPr lang="ru-RU" b="1" i="1" dirty="0">
                <a:solidFill>
                  <a:srgbClr val="002060"/>
                </a:solidFill>
                <a:latin typeface="Times New Roman" pitchFamily="18" charset="0"/>
                <a:cs typeface="Times New Roman" pitchFamily="18" charset="0"/>
              </a:rPr>
              <a:t>Право на досрочное назначение страховой пенсии по старости имеют...</a:t>
            </a:r>
            <a:endParaRPr lang="ru-RU" b="1" dirty="0">
              <a:solidFill>
                <a:srgbClr val="002060"/>
              </a:solidFill>
              <a:latin typeface="Times New Roman" pitchFamily="18" charset="0"/>
              <a:cs typeface="Times New Roman" pitchFamily="18" charset="0"/>
            </a:endParaRPr>
          </a:p>
          <a:p>
            <a:r>
              <a:rPr lang="ru-RU" dirty="0">
                <a:solidFill>
                  <a:srgbClr val="002060"/>
                </a:solidFill>
                <a:latin typeface="Times New Roman" pitchFamily="18" charset="0"/>
                <a:cs typeface="Times New Roman" pitchFamily="18" charset="0"/>
              </a:rPr>
              <a:t>Чиновники, депутаты, главы регионов и муниципалитетов.</a:t>
            </a:r>
          </a:p>
          <a:p>
            <a:r>
              <a:rPr lang="ru-RU" dirty="0">
                <a:solidFill>
                  <a:srgbClr val="002060"/>
                </a:solidFill>
                <a:latin typeface="Times New Roman" pitchFamily="18" charset="0"/>
                <a:cs typeface="Times New Roman" pitchFamily="18" charset="0"/>
              </a:rPr>
              <a:t>Многодетные матери, имеющие хотя бы четверых детей.</a:t>
            </a:r>
          </a:p>
          <a:p>
            <a:r>
              <a:rPr lang="ru-RU" dirty="0">
                <a:solidFill>
                  <a:srgbClr val="002060"/>
                </a:solidFill>
                <a:latin typeface="Times New Roman" pitchFamily="18" charset="0"/>
                <a:cs typeface="Times New Roman" pitchFamily="18" charset="0"/>
              </a:rPr>
              <a:t>Водители автобусов, троллейбусов, трамваев</a:t>
            </a:r>
            <a:r>
              <a:rPr lang="ru-RU" dirty="0" smtClean="0">
                <a:solidFill>
                  <a:srgbClr val="002060"/>
                </a:solidFill>
                <a:latin typeface="Times New Roman" pitchFamily="18" charset="0"/>
                <a:cs typeface="Times New Roman" pitchFamily="18" charset="0"/>
              </a:rPr>
              <a:t>.</a:t>
            </a:r>
            <a:endParaRPr lang="ru-RU" dirty="0">
              <a:solidFill>
                <a:srgbClr val="002060"/>
              </a:solidFill>
              <a:latin typeface="Times New Roman" pitchFamily="18" charset="0"/>
              <a:cs typeface="Times New Roman" pitchFamily="18" charset="0"/>
            </a:endParaRPr>
          </a:p>
        </p:txBody>
      </p:sp>
      <p:sp>
        <p:nvSpPr>
          <p:cNvPr id="4" name="Скругленная прямоугольная выноска 3"/>
          <p:cNvSpPr/>
          <p:nvPr/>
        </p:nvSpPr>
        <p:spPr>
          <a:xfrm>
            <a:off x="2051720" y="2852936"/>
            <a:ext cx="7092280" cy="3312368"/>
          </a:xfrm>
          <a:prstGeom prst="wedgeRoundRectCallou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TextBox 4"/>
          <p:cNvSpPr txBox="1"/>
          <p:nvPr/>
        </p:nvSpPr>
        <p:spPr>
          <a:xfrm>
            <a:off x="2339752" y="2996952"/>
            <a:ext cx="6048672" cy="646331"/>
          </a:xfrm>
          <a:prstGeom prst="rect">
            <a:avLst/>
          </a:prstGeom>
          <a:noFill/>
        </p:spPr>
        <p:txBody>
          <a:bodyPr wrap="square" rtlCol="0">
            <a:spAutoFit/>
          </a:bodyPr>
          <a:lstStyle/>
          <a:p>
            <a:r>
              <a:rPr lang="ru-RU" i="1" dirty="0" smtClean="0"/>
              <a:t> </a:t>
            </a:r>
            <a:endParaRPr lang="ru-RU" dirty="0"/>
          </a:p>
          <a:p>
            <a:endParaRPr lang="ru-RU" dirty="0"/>
          </a:p>
        </p:txBody>
      </p:sp>
      <p:sp>
        <p:nvSpPr>
          <p:cNvPr id="6" name="TextBox 5"/>
          <p:cNvSpPr txBox="1"/>
          <p:nvPr/>
        </p:nvSpPr>
        <p:spPr>
          <a:xfrm>
            <a:off x="2195736" y="2996952"/>
            <a:ext cx="6192688" cy="3200876"/>
          </a:xfrm>
          <a:prstGeom prst="rect">
            <a:avLst/>
          </a:prstGeom>
          <a:noFill/>
        </p:spPr>
        <p:txBody>
          <a:bodyPr wrap="square" rtlCol="0">
            <a:spAutoFit/>
          </a:bodyPr>
          <a:lstStyle/>
          <a:p>
            <a:r>
              <a:rPr lang="ru-RU" sz="2300" i="1" dirty="0">
                <a:latin typeface="Times New Roman" pitchFamily="18" charset="0"/>
                <a:cs typeface="Times New Roman" pitchFamily="18" charset="0"/>
              </a:rPr>
              <a:t>В России довольно много людей имеет право на досрочный выход на пенсию. Как правило, это связано со сферой трудовой деятельности. Работа водителей общественного транспорта признана достаточно трудной и требующей повышенной реакции, поэтому именно этот ответ является правильным. А для чиновников пенсионный возраст наоборот повышается </a:t>
            </a:r>
            <a:endParaRPr lang="ru-RU" sz="2300" dirty="0">
              <a:latin typeface="Times New Roman" pitchFamily="18" charset="0"/>
              <a:cs typeface="Times New Roman" pitchFamily="18" charset="0"/>
            </a:endParaRPr>
          </a:p>
          <a:p>
            <a:endParaRPr lang="ru-RU" dirty="0"/>
          </a:p>
        </p:txBody>
      </p:sp>
    </p:spTree>
    <p:extLst>
      <p:ext uri="{BB962C8B-B14F-4D97-AF65-F5344CB8AC3E}">
        <p14:creationId xmlns:p14="http://schemas.microsoft.com/office/powerpoint/2010/main" val="2117193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a:solidFill>
                  <a:srgbClr val="002060"/>
                </a:solidFill>
                <a:latin typeface="Times New Roman" pitchFamily="18" charset="0"/>
                <a:cs typeface="Times New Roman" pitchFamily="18" charset="0"/>
              </a:rPr>
              <a:t>Входящий тест</a:t>
            </a:r>
            <a:endParaRPr lang="ru-RU" dirty="0"/>
          </a:p>
        </p:txBody>
      </p:sp>
      <p:sp>
        <p:nvSpPr>
          <p:cNvPr id="3" name="Объект 2"/>
          <p:cNvSpPr>
            <a:spLocks noGrp="1"/>
          </p:cNvSpPr>
          <p:nvPr>
            <p:ph sz="quarter" idx="1"/>
          </p:nvPr>
        </p:nvSpPr>
        <p:spPr/>
        <p:txBody>
          <a:bodyPr>
            <a:normAutofit/>
          </a:bodyPr>
          <a:lstStyle/>
          <a:p>
            <a:pPr marL="0" indent="0">
              <a:buNone/>
            </a:pPr>
            <a:r>
              <a:rPr lang="ru-RU" b="1" dirty="0">
                <a:solidFill>
                  <a:srgbClr val="002060"/>
                </a:solidFill>
                <a:latin typeface="Times New Roman" pitchFamily="18" charset="0"/>
                <a:cs typeface="Times New Roman" pitchFamily="18" charset="0"/>
              </a:rPr>
              <a:t>Вопрос 4</a:t>
            </a:r>
          </a:p>
          <a:p>
            <a:pPr marL="0" indent="0">
              <a:buNone/>
            </a:pPr>
            <a:r>
              <a:rPr lang="ru-RU" b="1" i="1" dirty="0">
                <a:solidFill>
                  <a:srgbClr val="002060"/>
                </a:solidFill>
                <a:latin typeface="Times New Roman" pitchFamily="18" charset="0"/>
                <a:cs typeface="Times New Roman" pitchFamily="18" charset="0"/>
              </a:rPr>
              <a:t>Страховой номер индивидуального лицевого счета (СНИЛС)...</a:t>
            </a:r>
            <a:endParaRPr lang="ru-RU" b="1" dirty="0">
              <a:solidFill>
                <a:srgbClr val="002060"/>
              </a:solidFill>
              <a:latin typeface="Times New Roman" pitchFamily="18" charset="0"/>
              <a:cs typeface="Times New Roman" pitchFamily="18" charset="0"/>
            </a:endParaRPr>
          </a:p>
          <a:p>
            <a:r>
              <a:rPr lang="ru-RU" dirty="0">
                <a:solidFill>
                  <a:srgbClr val="002060"/>
                </a:solidFill>
                <a:latin typeface="Times New Roman" pitchFamily="18" charset="0"/>
                <a:cs typeface="Times New Roman" pitchFamily="18" charset="0"/>
              </a:rPr>
              <a:t>Можно получить только при выходе на пенсию.</a:t>
            </a:r>
          </a:p>
          <a:p>
            <a:r>
              <a:rPr lang="ru-RU" dirty="0">
                <a:solidFill>
                  <a:srgbClr val="002060"/>
                </a:solidFill>
                <a:latin typeface="Times New Roman" pitchFamily="18" charset="0"/>
                <a:cs typeface="Times New Roman" pitchFamily="18" charset="0"/>
              </a:rPr>
              <a:t>Можно получить даже на </a:t>
            </a:r>
            <a:r>
              <a:rPr lang="ru-RU" dirty="0" smtClean="0">
                <a:solidFill>
                  <a:srgbClr val="002060"/>
                </a:solidFill>
                <a:latin typeface="Times New Roman" pitchFamily="18" charset="0"/>
                <a:cs typeface="Times New Roman" pitchFamily="18" charset="0"/>
              </a:rPr>
              <a:t>ребенка</a:t>
            </a:r>
            <a:endParaRPr lang="en-US" dirty="0" smtClean="0">
              <a:solidFill>
                <a:srgbClr val="002060"/>
              </a:solidFill>
              <a:latin typeface="Times New Roman" pitchFamily="18" charset="0"/>
              <a:cs typeface="Times New Roman" pitchFamily="18" charset="0"/>
            </a:endParaRPr>
          </a:p>
          <a:p>
            <a:r>
              <a:rPr lang="ru-RU" dirty="0" smtClean="0">
                <a:solidFill>
                  <a:srgbClr val="002060"/>
                </a:solidFill>
                <a:latin typeface="Times New Roman" pitchFamily="18" charset="0"/>
                <a:cs typeface="Times New Roman" pitchFamily="18" charset="0"/>
              </a:rPr>
              <a:t>Известен </a:t>
            </a:r>
            <a:r>
              <a:rPr lang="ru-RU" dirty="0">
                <a:solidFill>
                  <a:srgbClr val="002060"/>
                </a:solidFill>
                <a:latin typeface="Times New Roman" pitchFamily="18" charset="0"/>
                <a:cs typeface="Times New Roman" pitchFamily="18" charset="0"/>
              </a:rPr>
              <a:t>только Пенсионному фонду РФ.</a:t>
            </a:r>
          </a:p>
          <a:p>
            <a:endParaRPr lang="ru-RU" dirty="0"/>
          </a:p>
        </p:txBody>
      </p:sp>
      <p:sp>
        <p:nvSpPr>
          <p:cNvPr id="4" name="Скругленная прямоугольная выноска 3"/>
          <p:cNvSpPr/>
          <p:nvPr/>
        </p:nvSpPr>
        <p:spPr>
          <a:xfrm>
            <a:off x="2339752" y="2708920"/>
            <a:ext cx="6480720" cy="3744416"/>
          </a:xfrm>
          <a:prstGeom prst="wedgeRoundRectCallou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TextBox 4"/>
          <p:cNvSpPr txBox="1"/>
          <p:nvPr/>
        </p:nvSpPr>
        <p:spPr>
          <a:xfrm>
            <a:off x="2483768" y="2924944"/>
            <a:ext cx="6336704" cy="3554819"/>
          </a:xfrm>
          <a:prstGeom prst="rect">
            <a:avLst/>
          </a:prstGeom>
          <a:noFill/>
        </p:spPr>
        <p:txBody>
          <a:bodyPr wrap="square" rtlCol="0">
            <a:spAutoFit/>
          </a:bodyPr>
          <a:lstStyle/>
          <a:p>
            <a:r>
              <a:rPr lang="ru-RU" sz="2300" i="1" dirty="0">
                <a:latin typeface="Times New Roman" pitchFamily="18" charset="0"/>
                <a:cs typeface="Times New Roman" pitchFamily="18" charset="0"/>
              </a:rPr>
              <a:t>СНИЛС формируется при рождении ребенка и может понадобиться, </a:t>
            </a:r>
            <a:r>
              <a:rPr lang="ru-RU" sz="2300" i="1" dirty="0" err="1">
                <a:latin typeface="Times New Roman" pitchFamily="18" charset="0"/>
                <a:cs typeface="Times New Roman" pitchFamily="18" charset="0"/>
              </a:rPr>
              <a:t>наример</a:t>
            </a:r>
            <a:r>
              <a:rPr lang="ru-RU" sz="2300" i="1" dirty="0">
                <a:latin typeface="Times New Roman" pitchFamily="18" charset="0"/>
                <a:cs typeface="Times New Roman" pitchFamily="18" charset="0"/>
              </a:rPr>
              <a:t>, для получения пособия его родителями, сдачи ЕГЭ. Номер СНИЛС также необходимо сообщать работодателю, чтобы он мог делать перечисления в Пенсионный фонд РФ. Узнать номер СНИЛС можно в любом возрасте а портале </a:t>
            </a:r>
            <a:r>
              <a:rPr lang="ru-RU" sz="2300" i="1" dirty="0" err="1">
                <a:latin typeface="Times New Roman" pitchFamily="18" charset="0"/>
                <a:cs typeface="Times New Roman" pitchFamily="18" charset="0"/>
              </a:rPr>
              <a:t>Госуслуги</a:t>
            </a:r>
            <a:r>
              <a:rPr lang="ru-RU" sz="2300" i="1" dirty="0">
                <a:latin typeface="Times New Roman" pitchFamily="18" charset="0"/>
                <a:cs typeface="Times New Roman" pitchFamily="18" charset="0"/>
              </a:rPr>
              <a:t>, в личном кабинете на сайте ПФР или при обращении в отделение ПФР </a:t>
            </a:r>
            <a:endParaRPr lang="ru-RU" sz="2300" dirty="0">
              <a:latin typeface="Times New Roman" pitchFamily="18" charset="0"/>
              <a:cs typeface="Times New Roman" pitchFamily="18" charset="0"/>
            </a:endParaRPr>
          </a:p>
          <a:p>
            <a:endParaRPr lang="ru-RU" dirty="0"/>
          </a:p>
        </p:txBody>
      </p:sp>
    </p:spTree>
    <p:extLst>
      <p:ext uri="{BB962C8B-B14F-4D97-AF65-F5344CB8AC3E}">
        <p14:creationId xmlns:p14="http://schemas.microsoft.com/office/powerpoint/2010/main" val="1203924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a:solidFill>
                  <a:srgbClr val="002060"/>
                </a:solidFill>
                <a:latin typeface="Times New Roman" pitchFamily="18" charset="0"/>
                <a:cs typeface="Times New Roman" pitchFamily="18" charset="0"/>
              </a:rPr>
              <a:t>Входящий тест</a:t>
            </a:r>
            <a:endParaRPr lang="ru-RU" dirty="0"/>
          </a:p>
        </p:txBody>
      </p:sp>
      <p:sp>
        <p:nvSpPr>
          <p:cNvPr id="3" name="Объект 2"/>
          <p:cNvSpPr>
            <a:spLocks noGrp="1"/>
          </p:cNvSpPr>
          <p:nvPr>
            <p:ph sz="quarter" idx="1"/>
          </p:nvPr>
        </p:nvSpPr>
        <p:spPr/>
        <p:txBody>
          <a:bodyPr>
            <a:normAutofit/>
          </a:bodyPr>
          <a:lstStyle/>
          <a:p>
            <a:pPr marL="0" indent="0">
              <a:buNone/>
            </a:pPr>
            <a:r>
              <a:rPr lang="ru-RU" b="1" dirty="0" smtClean="0">
                <a:solidFill>
                  <a:srgbClr val="002060"/>
                </a:solidFill>
                <a:latin typeface="Times New Roman" pitchFamily="18" charset="0"/>
                <a:cs typeface="Times New Roman" pitchFamily="18" charset="0"/>
              </a:rPr>
              <a:t>Вопрос </a:t>
            </a:r>
            <a:r>
              <a:rPr lang="ru-RU" b="1" dirty="0">
                <a:solidFill>
                  <a:srgbClr val="002060"/>
                </a:solidFill>
                <a:latin typeface="Times New Roman" pitchFamily="18" charset="0"/>
                <a:cs typeface="Times New Roman" pitchFamily="18" charset="0"/>
              </a:rPr>
              <a:t>5</a:t>
            </a:r>
          </a:p>
          <a:p>
            <a:pPr marL="0" indent="0">
              <a:buNone/>
            </a:pPr>
            <a:r>
              <a:rPr lang="ru-RU" b="1" i="1" dirty="0">
                <a:solidFill>
                  <a:srgbClr val="002060"/>
                </a:solidFill>
                <a:latin typeface="Times New Roman" pitchFamily="18" charset="0"/>
                <a:cs typeface="Times New Roman" pitchFamily="18" charset="0"/>
              </a:rPr>
              <a:t>Чтобы иметь право на страховую пенсию по старости...</a:t>
            </a:r>
            <a:endParaRPr lang="ru-RU" b="1" dirty="0">
              <a:solidFill>
                <a:srgbClr val="002060"/>
              </a:solidFill>
              <a:latin typeface="Times New Roman" pitchFamily="18" charset="0"/>
              <a:cs typeface="Times New Roman" pitchFamily="18" charset="0"/>
            </a:endParaRPr>
          </a:p>
          <a:p>
            <a:r>
              <a:rPr lang="ru-RU" dirty="0">
                <a:solidFill>
                  <a:srgbClr val="002060"/>
                </a:solidFill>
                <a:latin typeface="Times New Roman" pitchFamily="18" charset="0"/>
                <a:cs typeface="Times New Roman" pitchFamily="18" charset="0"/>
              </a:rPr>
              <a:t>Работник должен заключить договор с работодателем и проконтролировать, что работодатель отчисляет страховые взносы с заработной платы работника</a:t>
            </a:r>
            <a:r>
              <a:rPr lang="ru-RU" dirty="0" smtClean="0">
                <a:solidFill>
                  <a:srgbClr val="002060"/>
                </a:solidFill>
                <a:latin typeface="Times New Roman" pitchFamily="18" charset="0"/>
                <a:cs typeface="Times New Roman" pitchFamily="18" charset="0"/>
              </a:rPr>
              <a:t>.</a:t>
            </a:r>
            <a:endParaRPr lang="ru-RU" dirty="0">
              <a:solidFill>
                <a:srgbClr val="002060"/>
              </a:solidFill>
              <a:latin typeface="Times New Roman" pitchFamily="18" charset="0"/>
              <a:cs typeface="Times New Roman" pitchFamily="18" charset="0"/>
            </a:endParaRPr>
          </a:p>
          <a:p>
            <a:r>
              <a:rPr lang="ru-RU" dirty="0">
                <a:solidFill>
                  <a:srgbClr val="002060"/>
                </a:solidFill>
                <a:latin typeface="Times New Roman" pitchFamily="18" charset="0"/>
                <a:cs typeface="Times New Roman" pitchFamily="18" charset="0"/>
              </a:rPr>
              <a:t>Работник должен сам зарегистрироваться в Пенсионном фонде РФ.</a:t>
            </a:r>
          </a:p>
          <a:p>
            <a:r>
              <a:rPr lang="ru-RU" dirty="0">
                <a:solidFill>
                  <a:srgbClr val="002060"/>
                </a:solidFill>
                <a:latin typeface="Times New Roman" pitchFamily="18" charset="0"/>
                <a:cs typeface="Times New Roman" pitchFamily="18" charset="0"/>
              </a:rPr>
              <a:t>Работник должен ежемесячно перечислять страховые взносы в Федеральную налоговую службу.</a:t>
            </a:r>
          </a:p>
          <a:p>
            <a:endParaRPr lang="ru-RU" dirty="0"/>
          </a:p>
          <a:p>
            <a:endParaRPr lang="ru-RU" dirty="0"/>
          </a:p>
          <a:p>
            <a:endParaRPr lang="ru-RU" dirty="0"/>
          </a:p>
        </p:txBody>
      </p:sp>
      <p:sp>
        <p:nvSpPr>
          <p:cNvPr id="5" name="Скругленная прямоугольная выноска 4"/>
          <p:cNvSpPr/>
          <p:nvPr/>
        </p:nvSpPr>
        <p:spPr>
          <a:xfrm>
            <a:off x="2339752" y="2276872"/>
            <a:ext cx="6048672" cy="3540011"/>
          </a:xfrm>
          <a:prstGeom prst="wedgeRoundRectCallou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TextBox 5"/>
          <p:cNvSpPr txBox="1"/>
          <p:nvPr/>
        </p:nvSpPr>
        <p:spPr>
          <a:xfrm>
            <a:off x="2555776" y="2492896"/>
            <a:ext cx="5832648" cy="3323987"/>
          </a:xfrm>
          <a:prstGeom prst="rect">
            <a:avLst/>
          </a:prstGeom>
          <a:noFill/>
        </p:spPr>
        <p:txBody>
          <a:bodyPr wrap="square" rtlCol="0">
            <a:spAutoFit/>
          </a:bodyPr>
          <a:lstStyle/>
          <a:p>
            <a:r>
              <a:rPr lang="ru-RU" sz="2400" i="1" dirty="0">
                <a:latin typeface="Times New Roman" pitchFamily="18" charset="0"/>
                <a:cs typeface="Times New Roman" pitchFamily="18" charset="0"/>
              </a:rPr>
              <a:t>Страховые взносы за работника перечисляет работодатель. Делает он это через Федеральную налоговую службу, но аккумулируются взносы в Пенсионном фонде РФ. Самостоятельно о перечислении страховых взносов необходимо заботиться только предпринимателям </a:t>
            </a:r>
            <a:endParaRPr lang="ru-RU" sz="2400" dirty="0">
              <a:latin typeface="Times New Roman" pitchFamily="18" charset="0"/>
              <a:cs typeface="Times New Roman" pitchFamily="18" charset="0"/>
            </a:endParaRPr>
          </a:p>
          <a:p>
            <a:endParaRPr lang="ru-RU" dirty="0"/>
          </a:p>
        </p:txBody>
      </p:sp>
    </p:spTree>
    <p:extLst>
      <p:ext uri="{BB962C8B-B14F-4D97-AF65-F5344CB8AC3E}">
        <p14:creationId xmlns:p14="http://schemas.microsoft.com/office/powerpoint/2010/main" val="3785816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7504" y="188640"/>
            <a:ext cx="8568952" cy="2092881"/>
          </a:xfrm>
          <a:prstGeom prst="rect">
            <a:avLst/>
          </a:prstGeom>
        </p:spPr>
        <p:txBody>
          <a:bodyPr wrap="square">
            <a:spAutoFit/>
          </a:bodyPr>
          <a:lstStyle/>
          <a:p>
            <a:pPr indent="530225" algn="just"/>
            <a:r>
              <a:rPr lang="ru-RU" sz="2600" b="1" dirty="0">
                <a:solidFill>
                  <a:srgbClr val="002060"/>
                </a:solidFill>
                <a:latin typeface="Times New Roman" pitchFamily="18" charset="0"/>
                <a:cs typeface="Times New Roman" pitchFamily="18" charset="0"/>
              </a:rPr>
              <a:t>Пенсионная система России</a:t>
            </a:r>
            <a:r>
              <a:rPr lang="ru-RU" sz="2600" dirty="0">
                <a:solidFill>
                  <a:srgbClr val="002060"/>
                </a:solidFill>
                <a:latin typeface="Times New Roman" pitchFamily="18" charset="0"/>
                <a:cs typeface="Times New Roman" pitchFamily="18" charset="0"/>
              </a:rPr>
              <a:t> — это совокупность создаваемых в Российской Федерации правовых, экономических и организационных институтов и норм, имеющих целью предоставление гражданам материального обеспечения в виде пенсии. </a:t>
            </a:r>
          </a:p>
        </p:txBody>
      </p:sp>
      <p:sp>
        <p:nvSpPr>
          <p:cNvPr id="3" name="TextBox 2"/>
          <p:cNvSpPr txBox="1"/>
          <p:nvPr/>
        </p:nvSpPr>
        <p:spPr>
          <a:xfrm>
            <a:off x="107504" y="2492896"/>
            <a:ext cx="8712968" cy="3693319"/>
          </a:xfrm>
          <a:prstGeom prst="rect">
            <a:avLst/>
          </a:prstGeom>
          <a:noFill/>
        </p:spPr>
        <p:txBody>
          <a:bodyPr wrap="square" rtlCol="0">
            <a:spAutoFit/>
          </a:bodyPr>
          <a:lstStyle/>
          <a:p>
            <a:pPr indent="530225"/>
            <a:r>
              <a:rPr lang="ru-RU" sz="2400" b="1" dirty="0">
                <a:solidFill>
                  <a:srgbClr val="002060"/>
                </a:solidFill>
                <a:latin typeface="Times New Roman" pitchFamily="18" charset="0"/>
                <a:cs typeface="Times New Roman" panose="02020603050405020304" pitchFamily="18" charset="0"/>
              </a:rPr>
              <a:t>Пенсионный фонд осуществляет ряд социально </a:t>
            </a:r>
            <a:r>
              <a:rPr lang="ru-RU" sz="2400" b="1" dirty="0" smtClean="0">
                <a:solidFill>
                  <a:srgbClr val="002060"/>
                </a:solidFill>
                <a:latin typeface="Times New Roman" pitchFamily="18" charset="0"/>
                <a:cs typeface="Times New Roman" panose="02020603050405020304" pitchFamily="18" charset="0"/>
              </a:rPr>
              <a:t>-значимых </a:t>
            </a:r>
            <a:r>
              <a:rPr lang="ru-RU" sz="2400" b="1" dirty="0">
                <a:solidFill>
                  <a:srgbClr val="002060"/>
                </a:solidFill>
                <a:latin typeface="Times New Roman" pitchFamily="18" charset="0"/>
                <a:cs typeface="Times New Roman" panose="02020603050405020304" pitchFamily="18" charset="0"/>
              </a:rPr>
              <a:t>функций, в </a:t>
            </a:r>
            <a:r>
              <a:rPr lang="ru-RU" sz="2400" b="1" dirty="0" err="1">
                <a:solidFill>
                  <a:srgbClr val="002060"/>
                </a:solidFill>
                <a:latin typeface="Times New Roman" panose="02020603050405020304" pitchFamily="18" charset="0"/>
                <a:cs typeface="Times New Roman" panose="02020603050405020304" pitchFamily="18" charset="0"/>
              </a:rPr>
              <a:t>т.ч</a:t>
            </a:r>
            <a:r>
              <a:rPr lang="ru-RU" sz="2400" b="1" dirty="0" smtClean="0">
                <a:solidFill>
                  <a:srgbClr val="002060"/>
                </a:solidFill>
                <a:latin typeface="Times New Roman" panose="02020603050405020304" pitchFamily="18" charset="0"/>
                <a:cs typeface="Times New Roman" panose="02020603050405020304" pitchFamily="18" charset="0"/>
              </a:rPr>
              <a:t>.:</a:t>
            </a:r>
          </a:p>
          <a:p>
            <a:pPr marL="285750" indent="-285750">
              <a:buFont typeface="Arial" pitchFamily="34" charset="0"/>
              <a:buChar char="•"/>
            </a:pPr>
            <a:r>
              <a:rPr lang="ru-RU" sz="2400" dirty="0">
                <a:solidFill>
                  <a:srgbClr val="002060"/>
                </a:solidFill>
                <a:latin typeface="Times New Roman" pitchFamily="18" charset="0"/>
                <a:cs typeface="Times New Roman" pitchFamily="18" charset="0"/>
              </a:rPr>
              <a:t>учет страховых средств, поступающих по обязательному пенсионному страхованию;</a:t>
            </a:r>
          </a:p>
          <a:p>
            <a:pPr marL="285750" indent="-285750">
              <a:buFont typeface="Arial" pitchFamily="34" charset="0"/>
              <a:buChar char="•"/>
            </a:pPr>
            <a:r>
              <a:rPr lang="ru-RU" sz="2400" dirty="0">
                <a:solidFill>
                  <a:srgbClr val="002060"/>
                </a:solidFill>
                <a:latin typeface="Times New Roman" pitchFamily="18" charset="0"/>
                <a:cs typeface="Times New Roman" pitchFamily="18" charset="0"/>
              </a:rPr>
              <a:t>назначение и выплата </a:t>
            </a:r>
            <a:r>
              <a:rPr lang="ru-RU" sz="2400" dirty="0" smtClean="0">
                <a:solidFill>
                  <a:srgbClr val="002060"/>
                </a:solidFill>
                <a:latin typeface="Times New Roman" pitchFamily="18" charset="0"/>
                <a:cs typeface="Times New Roman" pitchFamily="18" charset="0"/>
              </a:rPr>
              <a:t>пенсий;</a:t>
            </a:r>
            <a:endParaRPr lang="ru-RU" sz="2400" dirty="0">
              <a:solidFill>
                <a:srgbClr val="002060"/>
              </a:solidFill>
              <a:latin typeface="Times New Roman" pitchFamily="18" charset="0"/>
              <a:cs typeface="Times New Roman" pitchFamily="18" charset="0"/>
            </a:endParaRPr>
          </a:p>
          <a:p>
            <a:pPr marL="285750" indent="-285750">
              <a:buFont typeface="Arial" pitchFamily="34" charset="0"/>
              <a:buChar char="•"/>
            </a:pPr>
            <a:r>
              <a:rPr lang="ru-RU" sz="2400" dirty="0">
                <a:solidFill>
                  <a:srgbClr val="002060"/>
                </a:solidFill>
                <a:latin typeface="Times New Roman" pitchFamily="18" charset="0"/>
                <a:cs typeface="Times New Roman" pitchFamily="18" charset="0"/>
              </a:rPr>
              <a:t>назначение и реализация социальных выплат отдельным категориям граждан: ветеранам, инвалидам, инвалидам вследствие военной травмы, Героям Советского Союза, Героям Российской Федерации и др</a:t>
            </a:r>
            <a:r>
              <a:rPr lang="ru-RU" sz="2400" dirty="0" smtClean="0">
                <a:solidFill>
                  <a:srgbClr val="002060"/>
                </a:solidFill>
                <a:latin typeface="Times New Roman" pitchFamily="18" charset="0"/>
                <a:cs typeface="Times New Roman" pitchFamily="18" charset="0"/>
              </a:rPr>
              <a:t>.;</a:t>
            </a:r>
            <a:endParaRPr lang="ru-RU" sz="2400" dirty="0">
              <a:solidFill>
                <a:srgbClr val="002060"/>
              </a:solidFill>
              <a:latin typeface="Times New Roman" pitchFamily="18" charset="0"/>
              <a:cs typeface="Times New Roman" pitchFamily="18" charset="0"/>
            </a:endParaRPr>
          </a:p>
          <a:p>
            <a:endParaRPr lang="ru-RU" dirty="0"/>
          </a:p>
        </p:txBody>
      </p:sp>
      <p:pic>
        <p:nvPicPr>
          <p:cNvPr id="4" name="Picture 6" descr="http://rmoksh.pnzreg.ru/files/mokshan_pnzreg_ru/natalia/foto(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05003" y="1844824"/>
            <a:ext cx="1460301" cy="1490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101456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260649"/>
            <a:ext cx="8640960" cy="6370975"/>
          </a:xfrm>
          <a:prstGeom prst="rect">
            <a:avLst/>
          </a:prstGeom>
        </p:spPr>
        <p:txBody>
          <a:bodyPr wrap="square">
            <a:spAutoFit/>
          </a:bodyPr>
          <a:lstStyle/>
          <a:p>
            <a:pPr indent="530225"/>
            <a:r>
              <a:rPr lang="ru-RU" sz="2400" b="1" dirty="0">
                <a:solidFill>
                  <a:srgbClr val="002060"/>
                </a:solidFill>
                <a:latin typeface="Times New Roman" pitchFamily="18" charset="0"/>
                <a:cs typeface="Times New Roman" panose="02020603050405020304" pitchFamily="18" charset="0"/>
              </a:rPr>
              <a:t>Пенсионный фонд осуществляет ряд социально </a:t>
            </a:r>
            <a:r>
              <a:rPr lang="ru-RU" sz="2400" b="1" dirty="0" smtClean="0">
                <a:solidFill>
                  <a:srgbClr val="002060"/>
                </a:solidFill>
                <a:latin typeface="Times New Roman" pitchFamily="18" charset="0"/>
                <a:cs typeface="Times New Roman" panose="02020603050405020304" pitchFamily="18" charset="0"/>
              </a:rPr>
              <a:t>-значимых </a:t>
            </a:r>
            <a:r>
              <a:rPr lang="ru-RU" sz="2400" b="1" dirty="0">
                <a:solidFill>
                  <a:srgbClr val="002060"/>
                </a:solidFill>
                <a:latin typeface="Times New Roman" pitchFamily="18" charset="0"/>
                <a:cs typeface="Times New Roman" panose="02020603050405020304" pitchFamily="18" charset="0"/>
              </a:rPr>
              <a:t>функций, в </a:t>
            </a:r>
            <a:r>
              <a:rPr lang="ru-RU" sz="2400" b="1" dirty="0" err="1">
                <a:solidFill>
                  <a:srgbClr val="002060"/>
                </a:solidFill>
                <a:latin typeface="Times New Roman" pitchFamily="18" charset="0"/>
                <a:cs typeface="Times New Roman" panose="02020603050405020304" pitchFamily="18" charset="0"/>
              </a:rPr>
              <a:t>т.ч</a:t>
            </a:r>
            <a:r>
              <a:rPr lang="ru-RU" sz="2400" b="1" dirty="0">
                <a:solidFill>
                  <a:srgbClr val="002060"/>
                </a:solidFill>
                <a:latin typeface="Times New Roman" pitchFamily="18" charset="0"/>
                <a:cs typeface="Times New Roman" panose="02020603050405020304" pitchFamily="18" charset="0"/>
              </a:rPr>
              <a:t>.:</a:t>
            </a:r>
          </a:p>
          <a:p>
            <a:pPr marL="285750" indent="-285750">
              <a:buFont typeface="Arial" pitchFamily="34" charset="0"/>
              <a:buChar char="•"/>
            </a:pPr>
            <a:r>
              <a:rPr lang="ru-RU" sz="2400" dirty="0" smtClean="0">
                <a:solidFill>
                  <a:srgbClr val="002060"/>
                </a:solidFill>
                <a:latin typeface="Times New Roman" pitchFamily="18" charset="0"/>
                <a:cs typeface="Times New Roman" pitchFamily="18" charset="0"/>
              </a:rPr>
              <a:t>персонифицированный </a:t>
            </a:r>
            <a:r>
              <a:rPr lang="ru-RU" sz="2400" dirty="0">
                <a:solidFill>
                  <a:srgbClr val="002060"/>
                </a:solidFill>
                <a:latin typeface="Times New Roman" pitchFamily="18" charset="0"/>
                <a:cs typeface="Times New Roman" pitchFamily="18" charset="0"/>
              </a:rPr>
              <a:t>учет участников системы обязательного пенсионного страхования. В системе учитываются страховые пенсионные платежи почти 63 млн. россиян;</a:t>
            </a:r>
          </a:p>
          <a:p>
            <a:pPr marL="285750" indent="-285750">
              <a:buFont typeface="Arial" pitchFamily="34" charset="0"/>
              <a:buChar char="•"/>
            </a:pPr>
            <a:r>
              <a:rPr lang="ru-RU" sz="2400" dirty="0">
                <a:solidFill>
                  <a:srgbClr val="002060"/>
                </a:solidFill>
                <a:latin typeface="Times New Roman" pitchFamily="18" charset="0"/>
                <a:cs typeface="Times New Roman" pitchFamily="18" charset="0"/>
              </a:rPr>
              <a:t>взаимодействие с работодателями - плательщиками страховых пенсионных взносов;</a:t>
            </a:r>
          </a:p>
          <a:p>
            <a:pPr marL="285750" indent="-285750">
              <a:buFont typeface="Arial" pitchFamily="34" charset="0"/>
              <a:buChar char="•"/>
            </a:pPr>
            <a:r>
              <a:rPr lang="ru-RU" sz="2400" dirty="0">
                <a:solidFill>
                  <a:srgbClr val="002060"/>
                </a:solidFill>
                <a:latin typeface="Times New Roman" pitchFamily="18" charset="0"/>
                <a:cs typeface="Times New Roman" pitchFamily="18" charset="0"/>
              </a:rPr>
              <a:t>выдача сертификатов на получение материнского (семейного) капитала;</a:t>
            </a:r>
          </a:p>
          <a:p>
            <a:pPr marL="285750" indent="-285750">
              <a:buFont typeface="Arial" pitchFamily="34" charset="0"/>
              <a:buChar char="•"/>
            </a:pPr>
            <a:r>
              <a:rPr lang="ru-RU" sz="2400" dirty="0">
                <a:solidFill>
                  <a:srgbClr val="002060"/>
                </a:solidFill>
                <a:latin typeface="Times New Roman" pitchFamily="18" charset="0"/>
                <a:cs typeface="Times New Roman" pitchFamily="18" charset="0"/>
              </a:rPr>
              <a:t>управление средствами пенсионной системы, в </a:t>
            </a:r>
            <a:r>
              <a:rPr lang="ru-RU" sz="2400" dirty="0" err="1">
                <a:solidFill>
                  <a:srgbClr val="002060"/>
                </a:solidFill>
                <a:latin typeface="Times New Roman" pitchFamily="18" charset="0"/>
                <a:cs typeface="Times New Roman" pitchFamily="18" charset="0"/>
              </a:rPr>
              <a:t>т.ч</a:t>
            </a:r>
            <a:r>
              <a:rPr lang="ru-RU" sz="2400" dirty="0">
                <a:solidFill>
                  <a:srgbClr val="002060"/>
                </a:solidFill>
                <a:latin typeface="Times New Roman" pitchFamily="18" charset="0"/>
                <a:cs typeface="Times New Roman" pitchFamily="18" charset="0"/>
              </a:rPr>
              <a:t>. накопительной частью трудовой пенсии, которое осуществляется через государственную управляющую компанию (Внешэкономбанк) и частные управляющие компании;</a:t>
            </a:r>
          </a:p>
          <a:p>
            <a:pPr marL="285750" indent="-285750">
              <a:buFont typeface="Arial" pitchFamily="34" charset="0"/>
              <a:buChar char="•"/>
            </a:pPr>
            <a:r>
              <a:rPr lang="ru-RU" sz="2400" dirty="0">
                <a:solidFill>
                  <a:srgbClr val="002060"/>
                </a:solidFill>
                <a:latin typeface="Times New Roman" pitchFamily="18" charset="0"/>
                <a:cs typeface="Times New Roman" pitchFamily="18" charset="0"/>
              </a:rPr>
              <a:t>реализация Программы государственного </a:t>
            </a:r>
            <a:r>
              <a:rPr lang="ru-RU" sz="2400" dirty="0" err="1">
                <a:solidFill>
                  <a:srgbClr val="002060"/>
                </a:solidFill>
                <a:latin typeface="Times New Roman" pitchFamily="18" charset="0"/>
                <a:cs typeface="Times New Roman" pitchFamily="18" charset="0"/>
              </a:rPr>
              <a:t>софинансирования</a:t>
            </a:r>
            <a:r>
              <a:rPr lang="ru-RU" sz="2400" dirty="0">
                <a:solidFill>
                  <a:srgbClr val="002060"/>
                </a:solidFill>
                <a:latin typeface="Times New Roman" pitchFamily="18" charset="0"/>
                <a:cs typeface="Times New Roman" pitchFamily="18" charset="0"/>
              </a:rPr>
              <a:t> пенсии.</a:t>
            </a:r>
            <a:endParaRPr lang="ru-RU" sz="2400"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247830712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Эркер">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1034</TotalTime>
  <Words>1988</Words>
  <Application>Microsoft Office PowerPoint</Application>
  <PresentationFormat>Экран (4:3)</PresentationFormat>
  <Paragraphs>223</Paragraphs>
  <Slides>34</Slides>
  <Notes>17</Notes>
  <HiddenSlides>0</HiddenSlides>
  <MMClips>0</MMClips>
  <ScaleCrop>false</ScaleCrop>
  <HeadingPairs>
    <vt:vector size="4" baseType="variant">
      <vt:variant>
        <vt:lpstr>Тема</vt:lpstr>
      </vt:variant>
      <vt:variant>
        <vt:i4>1</vt:i4>
      </vt:variant>
      <vt:variant>
        <vt:lpstr>Заголовки слайдов</vt:lpstr>
      </vt:variant>
      <vt:variant>
        <vt:i4>34</vt:i4>
      </vt:variant>
    </vt:vector>
  </HeadingPairs>
  <TitlesOfParts>
    <vt:vector size="35" baseType="lpstr">
      <vt:lpstr>Эркер</vt:lpstr>
      <vt:lpstr>Основы финансовой грамотности  Тема 2.3 «Пенсионное обеспечение и финансовое благополучие в старости» </vt:lpstr>
      <vt:lpstr>План темы: </vt:lpstr>
      <vt:lpstr>Входящий тест</vt:lpstr>
      <vt:lpstr>Входящий тест</vt:lpstr>
      <vt:lpstr>Входящий тест</vt:lpstr>
      <vt:lpstr>Входящий тест</vt:lpstr>
      <vt:lpstr>Входящий тест</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    ПРОВЕРКА ЗНАНИЙ</vt:lpstr>
      <vt:lpstr>Основы финансовой грамотности  Тема 2.3 «Пенсионное обеспечение и финансовое благополучие в старости»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Обществознание Тема 1.2: «Общество как сложная система»</dc:title>
  <dc:creator>User</dc:creator>
  <cp:lastModifiedBy>ТАТК 231</cp:lastModifiedBy>
  <cp:revision>86</cp:revision>
  <dcterms:created xsi:type="dcterms:W3CDTF">2018-10-11T13:36:31Z</dcterms:created>
  <dcterms:modified xsi:type="dcterms:W3CDTF">2023-11-21T17:16:06Z</dcterms:modified>
</cp:coreProperties>
</file>