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259" r:id="rId2"/>
    <p:sldId id="261" r:id="rId3"/>
    <p:sldId id="281" r:id="rId4"/>
    <p:sldId id="282" r:id="rId5"/>
    <p:sldId id="283" r:id="rId6"/>
    <p:sldId id="284" r:id="rId7"/>
    <p:sldId id="287" r:id="rId8"/>
    <p:sldId id="267" r:id="rId9"/>
    <p:sldId id="289" r:id="rId10"/>
    <p:sldId id="293" r:id="rId11"/>
    <p:sldId id="294" r:id="rId12"/>
    <p:sldId id="295" r:id="rId13"/>
    <p:sldId id="297" r:id="rId14"/>
    <p:sldId id="298" r:id="rId15"/>
    <p:sldId id="299" r:id="rId16"/>
    <p:sldId id="302" r:id="rId17"/>
    <p:sldId id="303" r:id="rId18"/>
    <p:sldId id="307" r:id="rId19"/>
    <p:sldId id="308" r:id="rId20"/>
    <p:sldId id="309" r:id="rId21"/>
    <p:sldId id="310" r:id="rId22"/>
    <p:sldId id="312" r:id="rId23"/>
    <p:sldId id="313" r:id="rId24"/>
    <p:sldId id="314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15" r:id="rId38"/>
    <p:sldId id="316" r:id="rId39"/>
    <p:sldId id="317" r:id="rId40"/>
    <p:sldId id="318" r:id="rId41"/>
    <p:sldId id="331" r:id="rId42"/>
    <p:sldId id="332" r:id="rId43"/>
    <p:sldId id="333" r:id="rId44"/>
    <p:sldId id="334" r:id="rId45"/>
    <p:sldId id="335" r:id="rId46"/>
    <p:sldId id="336" r:id="rId47"/>
    <p:sldId id="337" r:id="rId48"/>
    <p:sldId id="338" r:id="rId49"/>
    <p:sldId id="339" r:id="rId50"/>
    <p:sldId id="340" r:id="rId51"/>
    <p:sldId id="341" r:id="rId52"/>
    <p:sldId id="342" r:id="rId53"/>
    <p:sldId id="343" r:id="rId54"/>
    <p:sldId id="344" r:id="rId55"/>
    <p:sldId id="345" r:id="rId56"/>
    <p:sldId id="346" r:id="rId57"/>
    <p:sldId id="347" r:id="rId58"/>
    <p:sldId id="348" r:id="rId59"/>
    <p:sldId id="349" r:id="rId60"/>
    <p:sldId id="350" r:id="rId61"/>
    <p:sldId id="351" r:id="rId62"/>
    <p:sldId id="352" r:id="rId63"/>
    <p:sldId id="353" r:id="rId64"/>
    <p:sldId id="291" r:id="rId6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79CC93D-E52E-4D84-901B-11D7331DD495}">
          <p14:sldIdLst>
            <p14:sldId id="259"/>
          </p14:sldIdLst>
        </p14:section>
        <p14:section name="Обзор и цели" id="{ABA716BF-3A5C-4ADB-94C9-CFEF84EBA240}">
          <p14:sldIdLst>
            <p14:sldId id="261"/>
            <p14:sldId id="281"/>
            <p14:sldId id="282"/>
            <p14:sldId id="283"/>
            <p14:sldId id="284"/>
            <p14:sldId id="287"/>
          </p14:sldIdLst>
        </p14:section>
        <p14:section name="Раздел 1" id="{6D9936A3-3945-4757-BC8B-B5C252D8E036}">
          <p14:sldIdLst>
            <p14:sldId id="267"/>
            <p14:sldId id="289"/>
            <p14:sldId id="293"/>
            <p14:sldId id="294"/>
            <p14:sldId id="295"/>
            <p14:sldId id="297"/>
            <p14:sldId id="298"/>
            <p14:sldId id="299"/>
            <p14:sldId id="302"/>
            <p14:sldId id="303"/>
            <p14:sldId id="307"/>
            <p14:sldId id="308"/>
            <p14:sldId id="309"/>
            <p14:sldId id="310"/>
            <p14:sldId id="312"/>
            <p14:sldId id="313"/>
            <p14:sldId id="314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15"/>
            <p14:sldId id="316"/>
            <p14:sldId id="317"/>
            <p14:sldId id="318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291"/>
          </p14:sldIdLst>
        </p14:section>
        <p14:section name="Образцы слайдов для визуальных элементов" id="{BAB3A466-96C9-4230-9978-795378D75699}">
          <p14:sldIdLst/>
        </p14:section>
        <p14:section name="Пример" id="{8C0305C9-B152-4FBA-A789-FE1976D53990}">
          <p14:sldIdLst/>
        </p14:section>
        <p14:section name="Заключение и итог" id="{790CEF5B-569A-4C2F-BED5-750B08C0E5AD}">
          <p14:sldIdLst/>
        </p14:section>
        <p14:section name="Приложение" id="{3F78B471-41DA-46F2-A8E4-97E471896AB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4" autoAdjust="0"/>
    <p:restoredTop sz="83977" autoAdjust="0"/>
  </p:normalViewPr>
  <p:slideViewPr>
    <p:cSldViewPr>
      <p:cViewPr varScale="1">
        <p:scale>
          <a:sx n="61" d="100"/>
          <a:sy n="61" d="100"/>
        </p:scale>
        <p:origin x="-172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C6477-DFDE-4191-AC34-CAFF0CE24056}" type="doc">
      <dgm:prSet loTypeId="urn:microsoft.com/office/officeart/2005/8/layout/venn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859D3A0-91FB-43BC-9826-A68EDF2DE4C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социальные ценности</a:t>
          </a:r>
          <a:endParaRPr lang="ru-RU" sz="2000" b="1" dirty="0">
            <a:solidFill>
              <a:schemeClr val="tx1"/>
            </a:solidFill>
          </a:endParaRPr>
        </a:p>
      </dgm:t>
    </dgm:pt>
    <dgm:pt modelId="{2AAD76EA-026A-4124-8881-A5429173B60B}" type="parTrans" cxnId="{149D4B3D-27AF-4C69-A466-C7F406637556}">
      <dgm:prSet/>
      <dgm:spPr/>
      <dgm:t>
        <a:bodyPr/>
        <a:lstStyle/>
        <a:p>
          <a:endParaRPr lang="ru-RU"/>
        </a:p>
      </dgm:t>
    </dgm:pt>
    <dgm:pt modelId="{DD36A5F4-9705-4236-90F0-FB346AF93B22}" type="sibTrans" cxnId="{149D4B3D-27AF-4C69-A466-C7F406637556}">
      <dgm:prSet/>
      <dgm:spPr/>
      <dgm:t>
        <a:bodyPr/>
        <a:lstStyle/>
        <a:p>
          <a:endParaRPr lang="ru-RU"/>
        </a:p>
      </dgm:t>
    </dgm:pt>
    <dgm:pt modelId="{73B01EA3-0138-445C-955F-949793E01C6F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мотив</a:t>
          </a:r>
          <a:endParaRPr lang="ru-RU" b="1" dirty="0">
            <a:solidFill>
              <a:schemeClr val="tx1"/>
            </a:solidFill>
          </a:endParaRPr>
        </a:p>
      </dgm:t>
    </dgm:pt>
    <dgm:pt modelId="{BB8495A7-03FC-43A2-AECB-3B5DA623D685}" type="parTrans" cxnId="{67790F2E-95D4-4B7A-8C71-565AD655136D}">
      <dgm:prSet/>
      <dgm:spPr/>
      <dgm:t>
        <a:bodyPr/>
        <a:lstStyle/>
        <a:p>
          <a:endParaRPr lang="ru-RU"/>
        </a:p>
      </dgm:t>
    </dgm:pt>
    <dgm:pt modelId="{92A3EA1D-E949-4E32-B269-906C32B7E533}" type="sibTrans" cxnId="{67790F2E-95D4-4B7A-8C71-565AD655136D}">
      <dgm:prSet/>
      <dgm:spPr/>
      <dgm:t>
        <a:bodyPr/>
        <a:lstStyle/>
        <a:p>
          <a:endParaRPr lang="ru-RU"/>
        </a:p>
      </dgm:t>
    </dgm:pt>
    <dgm:pt modelId="{A4BEEA62-8AF8-42D6-8C33-98CB586E0C89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интерес </a:t>
          </a:r>
          <a:endParaRPr lang="ru-RU" b="1" dirty="0">
            <a:solidFill>
              <a:schemeClr val="tx1"/>
            </a:solidFill>
          </a:endParaRPr>
        </a:p>
      </dgm:t>
    </dgm:pt>
    <dgm:pt modelId="{605EF3E8-726C-45E7-8EEA-971F1823F583}" type="parTrans" cxnId="{53654D9E-05C5-4A1B-80B4-BCE1A3ECC39F}">
      <dgm:prSet/>
      <dgm:spPr/>
      <dgm:t>
        <a:bodyPr/>
        <a:lstStyle/>
        <a:p>
          <a:endParaRPr lang="ru-RU"/>
        </a:p>
      </dgm:t>
    </dgm:pt>
    <dgm:pt modelId="{69A126D1-3D20-48EE-AC5A-785B62084690}" type="sibTrans" cxnId="{53654D9E-05C5-4A1B-80B4-BCE1A3ECC39F}">
      <dgm:prSet/>
      <dgm:spPr/>
      <dgm:t>
        <a:bodyPr/>
        <a:lstStyle/>
        <a:p>
          <a:endParaRPr lang="ru-RU"/>
        </a:p>
      </dgm:t>
    </dgm:pt>
    <dgm:pt modelId="{FDB485CD-A083-459F-971E-F0B2D21E1A8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потребность  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A7A08C2-92A5-42D0-B465-5B2724D132A1}" type="parTrans" cxnId="{7B998565-1EB1-4C1B-AD9E-084709D96E8C}">
      <dgm:prSet/>
      <dgm:spPr/>
      <dgm:t>
        <a:bodyPr/>
        <a:lstStyle/>
        <a:p>
          <a:endParaRPr lang="ru-RU"/>
        </a:p>
      </dgm:t>
    </dgm:pt>
    <dgm:pt modelId="{42E8FFFC-AEC7-441F-88D5-07B31F3822B4}" type="sibTrans" cxnId="{7B998565-1EB1-4C1B-AD9E-084709D96E8C}">
      <dgm:prSet/>
      <dgm:spPr/>
      <dgm:t>
        <a:bodyPr/>
        <a:lstStyle/>
        <a:p>
          <a:endParaRPr lang="ru-RU"/>
        </a:p>
      </dgm:t>
    </dgm:pt>
    <dgm:pt modelId="{0300BAEA-68AF-406E-8FF5-D31077445603}" type="pres">
      <dgm:prSet presAssocID="{723C6477-DFDE-4191-AC34-CAFF0CE24056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DF52DF-414D-4117-AA9C-96953D0712AC}" type="pres">
      <dgm:prSet presAssocID="{723C6477-DFDE-4191-AC34-CAFF0CE24056}" presName="comp1" presStyleCnt="0"/>
      <dgm:spPr/>
      <dgm:t>
        <a:bodyPr/>
        <a:lstStyle/>
        <a:p>
          <a:endParaRPr lang="ru-RU"/>
        </a:p>
      </dgm:t>
    </dgm:pt>
    <dgm:pt modelId="{E517FF11-C7E8-4C68-A7D1-37CA2AD55003}" type="pres">
      <dgm:prSet presAssocID="{723C6477-DFDE-4191-AC34-CAFF0CE24056}" presName="circle1" presStyleLbl="node1" presStyleIdx="0" presStyleCnt="4" custScaleX="149353" custLinFactNeighborX="2646" custLinFactNeighborY="-95"/>
      <dgm:spPr/>
      <dgm:t>
        <a:bodyPr/>
        <a:lstStyle/>
        <a:p>
          <a:endParaRPr lang="ru-RU"/>
        </a:p>
      </dgm:t>
    </dgm:pt>
    <dgm:pt modelId="{2832EA0E-65ED-4942-AE62-B48EC726375A}" type="pres">
      <dgm:prSet presAssocID="{723C6477-DFDE-4191-AC34-CAFF0CE24056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8D921B-3843-48D4-BB09-55368FF14C59}" type="pres">
      <dgm:prSet presAssocID="{723C6477-DFDE-4191-AC34-CAFF0CE24056}" presName="comp2" presStyleCnt="0"/>
      <dgm:spPr/>
      <dgm:t>
        <a:bodyPr/>
        <a:lstStyle/>
        <a:p>
          <a:endParaRPr lang="ru-RU"/>
        </a:p>
      </dgm:t>
    </dgm:pt>
    <dgm:pt modelId="{C0CD491F-CB62-42BD-AD24-9FA83C3500E1}" type="pres">
      <dgm:prSet presAssocID="{723C6477-DFDE-4191-AC34-CAFF0CE24056}" presName="circle2" presStyleLbl="node1" presStyleIdx="1" presStyleCnt="4" custScaleX="123653" custScaleY="105819"/>
      <dgm:spPr/>
      <dgm:t>
        <a:bodyPr/>
        <a:lstStyle/>
        <a:p>
          <a:endParaRPr lang="ru-RU"/>
        </a:p>
      </dgm:t>
    </dgm:pt>
    <dgm:pt modelId="{93D65F39-F26A-4B68-B863-7033157C2AB1}" type="pres">
      <dgm:prSet presAssocID="{723C6477-DFDE-4191-AC34-CAFF0CE24056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56937F-6A0D-462C-8F07-40469CCD08E0}" type="pres">
      <dgm:prSet presAssocID="{723C6477-DFDE-4191-AC34-CAFF0CE24056}" presName="comp3" presStyleCnt="0"/>
      <dgm:spPr/>
      <dgm:t>
        <a:bodyPr/>
        <a:lstStyle/>
        <a:p>
          <a:endParaRPr lang="ru-RU"/>
        </a:p>
      </dgm:t>
    </dgm:pt>
    <dgm:pt modelId="{938C0596-F56B-4AAA-88DC-2FA8BFA5A462}" type="pres">
      <dgm:prSet presAssocID="{723C6477-DFDE-4191-AC34-CAFF0CE24056}" presName="circle3" presStyleLbl="node1" presStyleIdx="2" presStyleCnt="4" custScaleX="133261" custScaleY="85652" custLinFactNeighborX="1786" custLinFactNeighborY="-10903"/>
      <dgm:spPr/>
      <dgm:t>
        <a:bodyPr/>
        <a:lstStyle/>
        <a:p>
          <a:endParaRPr lang="ru-RU"/>
        </a:p>
      </dgm:t>
    </dgm:pt>
    <dgm:pt modelId="{E5FE4B52-3456-408F-AA6E-66D63668C6F8}" type="pres">
      <dgm:prSet presAssocID="{723C6477-DFDE-4191-AC34-CAFF0CE24056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6848C-F865-4F38-808A-995EB531B69F}" type="pres">
      <dgm:prSet presAssocID="{723C6477-DFDE-4191-AC34-CAFF0CE24056}" presName="comp4" presStyleCnt="0"/>
      <dgm:spPr/>
      <dgm:t>
        <a:bodyPr/>
        <a:lstStyle/>
        <a:p>
          <a:endParaRPr lang="ru-RU"/>
        </a:p>
      </dgm:t>
    </dgm:pt>
    <dgm:pt modelId="{54260FB3-14A1-40C2-A2BA-D2C95516D1F8}" type="pres">
      <dgm:prSet presAssocID="{723C6477-DFDE-4191-AC34-CAFF0CE24056}" presName="circle4" presStyleLbl="node1" presStyleIdx="3" presStyleCnt="4" custScaleX="152478" custScaleY="87036" custLinFactNeighborX="846" custLinFactNeighborY="-25471"/>
      <dgm:spPr/>
      <dgm:t>
        <a:bodyPr/>
        <a:lstStyle/>
        <a:p>
          <a:endParaRPr lang="ru-RU"/>
        </a:p>
      </dgm:t>
    </dgm:pt>
    <dgm:pt modelId="{956DD55F-BA00-45E6-AA21-3127052960BB}" type="pres">
      <dgm:prSet presAssocID="{723C6477-DFDE-4191-AC34-CAFF0CE24056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992996-A7D4-4D1A-9B85-F1CFA8676A55}" type="presOf" srcId="{A4BEEA62-8AF8-42D6-8C33-98CB586E0C89}" destId="{E5FE4B52-3456-408F-AA6E-66D63668C6F8}" srcOrd="1" destOrd="0" presId="urn:microsoft.com/office/officeart/2005/8/layout/venn2"/>
    <dgm:cxn modelId="{53654D9E-05C5-4A1B-80B4-BCE1A3ECC39F}" srcId="{723C6477-DFDE-4191-AC34-CAFF0CE24056}" destId="{A4BEEA62-8AF8-42D6-8C33-98CB586E0C89}" srcOrd="2" destOrd="0" parTransId="{605EF3E8-726C-45E7-8EEA-971F1823F583}" sibTransId="{69A126D1-3D20-48EE-AC5A-785B62084690}"/>
    <dgm:cxn modelId="{9C98BEFD-8B77-49C0-A85B-C8050725520A}" type="presOf" srcId="{A4BEEA62-8AF8-42D6-8C33-98CB586E0C89}" destId="{938C0596-F56B-4AAA-88DC-2FA8BFA5A462}" srcOrd="0" destOrd="0" presId="urn:microsoft.com/office/officeart/2005/8/layout/venn2"/>
    <dgm:cxn modelId="{AB6E1622-B226-4F91-8192-892C42E214C9}" type="presOf" srcId="{FDB485CD-A083-459F-971E-F0B2D21E1A8D}" destId="{54260FB3-14A1-40C2-A2BA-D2C95516D1F8}" srcOrd="0" destOrd="0" presId="urn:microsoft.com/office/officeart/2005/8/layout/venn2"/>
    <dgm:cxn modelId="{57AF624A-4204-4B41-831A-C586ED1C86B5}" type="presOf" srcId="{F859D3A0-91FB-43BC-9826-A68EDF2DE4C0}" destId="{2832EA0E-65ED-4942-AE62-B48EC726375A}" srcOrd="1" destOrd="0" presId="urn:microsoft.com/office/officeart/2005/8/layout/venn2"/>
    <dgm:cxn modelId="{07BAF069-C6ED-48CD-9DC6-6A4FCB82FA7F}" type="presOf" srcId="{FDB485CD-A083-459F-971E-F0B2D21E1A8D}" destId="{956DD55F-BA00-45E6-AA21-3127052960BB}" srcOrd="1" destOrd="0" presId="urn:microsoft.com/office/officeart/2005/8/layout/venn2"/>
    <dgm:cxn modelId="{D683A5C6-7991-423D-B8D5-6C5D3C8E294E}" type="presOf" srcId="{723C6477-DFDE-4191-AC34-CAFF0CE24056}" destId="{0300BAEA-68AF-406E-8FF5-D31077445603}" srcOrd="0" destOrd="0" presId="urn:microsoft.com/office/officeart/2005/8/layout/venn2"/>
    <dgm:cxn modelId="{D48BE367-7DAE-4338-AB0B-712241C2C418}" type="presOf" srcId="{73B01EA3-0138-445C-955F-949793E01C6F}" destId="{C0CD491F-CB62-42BD-AD24-9FA83C3500E1}" srcOrd="0" destOrd="0" presId="urn:microsoft.com/office/officeart/2005/8/layout/venn2"/>
    <dgm:cxn modelId="{67790F2E-95D4-4B7A-8C71-565AD655136D}" srcId="{723C6477-DFDE-4191-AC34-CAFF0CE24056}" destId="{73B01EA3-0138-445C-955F-949793E01C6F}" srcOrd="1" destOrd="0" parTransId="{BB8495A7-03FC-43A2-AECB-3B5DA623D685}" sibTransId="{92A3EA1D-E949-4E32-B269-906C32B7E533}"/>
    <dgm:cxn modelId="{7B998565-1EB1-4C1B-AD9E-084709D96E8C}" srcId="{723C6477-DFDE-4191-AC34-CAFF0CE24056}" destId="{FDB485CD-A083-459F-971E-F0B2D21E1A8D}" srcOrd="3" destOrd="0" parTransId="{8A7A08C2-92A5-42D0-B465-5B2724D132A1}" sibTransId="{42E8FFFC-AEC7-441F-88D5-07B31F3822B4}"/>
    <dgm:cxn modelId="{BDBA8115-3C12-455A-901E-C3CAD180697A}" type="presOf" srcId="{F859D3A0-91FB-43BC-9826-A68EDF2DE4C0}" destId="{E517FF11-C7E8-4C68-A7D1-37CA2AD55003}" srcOrd="0" destOrd="0" presId="urn:microsoft.com/office/officeart/2005/8/layout/venn2"/>
    <dgm:cxn modelId="{AB587C5A-AD83-445E-A1CB-F827B8D5DC72}" type="presOf" srcId="{73B01EA3-0138-445C-955F-949793E01C6F}" destId="{93D65F39-F26A-4B68-B863-7033157C2AB1}" srcOrd="1" destOrd="0" presId="urn:microsoft.com/office/officeart/2005/8/layout/venn2"/>
    <dgm:cxn modelId="{149D4B3D-27AF-4C69-A466-C7F406637556}" srcId="{723C6477-DFDE-4191-AC34-CAFF0CE24056}" destId="{F859D3A0-91FB-43BC-9826-A68EDF2DE4C0}" srcOrd="0" destOrd="0" parTransId="{2AAD76EA-026A-4124-8881-A5429173B60B}" sibTransId="{DD36A5F4-9705-4236-90F0-FB346AF93B22}"/>
    <dgm:cxn modelId="{27CFC222-6CDF-4D3B-B51B-72FDBBD8A61E}" type="presParOf" srcId="{0300BAEA-68AF-406E-8FF5-D31077445603}" destId="{28DF52DF-414D-4117-AA9C-96953D0712AC}" srcOrd="0" destOrd="0" presId="urn:microsoft.com/office/officeart/2005/8/layout/venn2"/>
    <dgm:cxn modelId="{A30CB115-64D5-420D-82A7-4E64C430673E}" type="presParOf" srcId="{28DF52DF-414D-4117-AA9C-96953D0712AC}" destId="{E517FF11-C7E8-4C68-A7D1-37CA2AD55003}" srcOrd="0" destOrd="0" presId="urn:microsoft.com/office/officeart/2005/8/layout/venn2"/>
    <dgm:cxn modelId="{AB2DBE53-519C-451D-9944-C82CDA273625}" type="presParOf" srcId="{28DF52DF-414D-4117-AA9C-96953D0712AC}" destId="{2832EA0E-65ED-4942-AE62-B48EC726375A}" srcOrd="1" destOrd="0" presId="urn:microsoft.com/office/officeart/2005/8/layout/venn2"/>
    <dgm:cxn modelId="{9BB115EE-0F46-4814-8B9B-67B9EEECAA88}" type="presParOf" srcId="{0300BAEA-68AF-406E-8FF5-D31077445603}" destId="{1D8D921B-3843-48D4-BB09-55368FF14C59}" srcOrd="1" destOrd="0" presId="urn:microsoft.com/office/officeart/2005/8/layout/venn2"/>
    <dgm:cxn modelId="{0EC0E310-FE93-43ED-8637-94765B89C223}" type="presParOf" srcId="{1D8D921B-3843-48D4-BB09-55368FF14C59}" destId="{C0CD491F-CB62-42BD-AD24-9FA83C3500E1}" srcOrd="0" destOrd="0" presId="urn:microsoft.com/office/officeart/2005/8/layout/venn2"/>
    <dgm:cxn modelId="{71702EFD-59E3-4DB6-8D9D-69D50F73D38C}" type="presParOf" srcId="{1D8D921B-3843-48D4-BB09-55368FF14C59}" destId="{93D65F39-F26A-4B68-B863-7033157C2AB1}" srcOrd="1" destOrd="0" presId="urn:microsoft.com/office/officeart/2005/8/layout/venn2"/>
    <dgm:cxn modelId="{ACF1C25E-A3B2-4180-BEF7-730DADAF6BF3}" type="presParOf" srcId="{0300BAEA-68AF-406E-8FF5-D31077445603}" destId="{3A56937F-6A0D-462C-8F07-40469CCD08E0}" srcOrd="2" destOrd="0" presId="urn:microsoft.com/office/officeart/2005/8/layout/venn2"/>
    <dgm:cxn modelId="{4FE5724C-8524-4907-90E7-0A8E0C195B63}" type="presParOf" srcId="{3A56937F-6A0D-462C-8F07-40469CCD08E0}" destId="{938C0596-F56B-4AAA-88DC-2FA8BFA5A462}" srcOrd="0" destOrd="0" presId="urn:microsoft.com/office/officeart/2005/8/layout/venn2"/>
    <dgm:cxn modelId="{B376DB0C-B0DE-4CF4-B75C-28F793A87305}" type="presParOf" srcId="{3A56937F-6A0D-462C-8F07-40469CCD08E0}" destId="{E5FE4B52-3456-408F-AA6E-66D63668C6F8}" srcOrd="1" destOrd="0" presId="urn:microsoft.com/office/officeart/2005/8/layout/venn2"/>
    <dgm:cxn modelId="{F45C15D8-C154-4EA5-9619-E497E2E1894C}" type="presParOf" srcId="{0300BAEA-68AF-406E-8FF5-D31077445603}" destId="{D646848C-F865-4F38-808A-995EB531B69F}" srcOrd="3" destOrd="0" presId="urn:microsoft.com/office/officeart/2005/8/layout/venn2"/>
    <dgm:cxn modelId="{102E5581-F354-44D1-99E0-9EEDF2EC0791}" type="presParOf" srcId="{D646848C-F865-4F38-808A-995EB531B69F}" destId="{54260FB3-14A1-40C2-A2BA-D2C95516D1F8}" srcOrd="0" destOrd="0" presId="urn:microsoft.com/office/officeart/2005/8/layout/venn2"/>
    <dgm:cxn modelId="{BED7B825-D52F-4DC3-BA5D-A67157F49D61}" type="presParOf" srcId="{D646848C-F865-4F38-808A-995EB531B69F}" destId="{956DD55F-BA00-45E6-AA21-3127052960BB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DA1132D-E761-41F4-8AB7-025379924E4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3DE022-1ADE-499C-A159-3DD93795A13A}">
      <dgm:prSet phldrT="[Текст]"/>
      <dgm:spPr/>
      <dgm:t>
        <a:bodyPr/>
        <a:lstStyle/>
        <a:p>
          <a:r>
            <a:rPr lang="ru-RU" dirty="0" smtClean="0"/>
            <a:t>Агностицизм</a:t>
          </a:r>
          <a:endParaRPr lang="ru-RU" dirty="0"/>
        </a:p>
      </dgm:t>
    </dgm:pt>
    <dgm:pt modelId="{19979B90-66AC-48AD-A78B-A0FF6942B752}" type="parTrans" cxnId="{8931992D-B11A-46D1-B2AF-D2F274056728}">
      <dgm:prSet/>
      <dgm:spPr/>
      <dgm:t>
        <a:bodyPr/>
        <a:lstStyle/>
        <a:p>
          <a:endParaRPr lang="ru-RU"/>
        </a:p>
      </dgm:t>
    </dgm:pt>
    <dgm:pt modelId="{BDAC2D2C-D353-4A70-A6FF-8039EB2C40F3}" type="sibTrans" cxnId="{8931992D-B11A-46D1-B2AF-D2F274056728}">
      <dgm:prSet/>
      <dgm:spPr/>
      <dgm:t>
        <a:bodyPr/>
        <a:lstStyle/>
        <a:p>
          <a:endParaRPr lang="ru-RU"/>
        </a:p>
      </dgm:t>
    </dgm:pt>
    <dgm:pt modelId="{50BE79B0-2BAB-4F73-87FE-88D8391EA1FE}">
      <dgm:prSet phldrT="[Текст]"/>
      <dgm:spPr/>
      <dgm:t>
        <a:bodyPr/>
        <a:lstStyle/>
        <a:p>
          <a:r>
            <a:rPr lang="ru-RU" dirty="0" smtClean="0"/>
            <a:t>«Недоступный познанию» (греч.)</a:t>
          </a:r>
          <a:endParaRPr lang="ru-RU" dirty="0"/>
        </a:p>
      </dgm:t>
    </dgm:pt>
    <dgm:pt modelId="{5CD2E7DE-D040-4CDB-AAAF-42983D24BB8D}" type="parTrans" cxnId="{EF0A40C0-5A43-45B1-8AD5-74B68033112D}">
      <dgm:prSet/>
      <dgm:spPr/>
      <dgm:t>
        <a:bodyPr/>
        <a:lstStyle/>
        <a:p>
          <a:endParaRPr lang="ru-RU"/>
        </a:p>
      </dgm:t>
    </dgm:pt>
    <dgm:pt modelId="{9CEDC035-0DFD-4FF0-B835-B22A1D546EBA}" type="sibTrans" cxnId="{EF0A40C0-5A43-45B1-8AD5-74B68033112D}">
      <dgm:prSet/>
      <dgm:spPr/>
      <dgm:t>
        <a:bodyPr/>
        <a:lstStyle/>
        <a:p>
          <a:endParaRPr lang="ru-RU"/>
        </a:p>
      </dgm:t>
    </dgm:pt>
    <dgm:pt modelId="{712D9409-4892-4145-9168-ED43798CC7F3}">
      <dgm:prSet phldrT="[Текст]"/>
      <dgm:spPr/>
      <dgm:t>
        <a:bodyPr/>
        <a:lstStyle/>
        <a:p>
          <a:r>
            <a:rPr lang="ru-RU" dirty="0" smtClean="0"/>
            <a:t>Отрицают возможность получения истинного знания</a:t>
          </a:r>
          <a:endParaRPr lang="ru-RU" dirty="0"/>
        </a:p>
      </dgm:t>
    </dgm:pt>
    <dgm:pt modelId="{28E07840-2884-4DF3-900C-76EEA60B543D}" type="parTrans" cxnId="{BC243DBB-60FD-4130-918F-D636ED103A8F}">
      <dgm:prSet/>
      <dgm:spPr/>
      <dgm:t>
        <a:bodyPr/>
        <a:lstStyle/>
        <a:p>
          <a:endParaRPr lang="ru-RU"/>
        </a:p>
      </dgm:t>
    </dgm:pt>
    <dgm:pt modelId="{9C9A4BBD-A5EB-44BA-8588-469E9D469463}" type="sibTrans" cxnId="{BC243DBB-60FD-4130-918F-D636ED103A8F}">
      <dgm:prSet/>
      <dgm:spPr/>
      <dgm:t>
        <a:bodyPr/>
        <a:lstStyle/>
        <a:p>
          <a:endParaRPr lang="ru-RU"/>
        </a:p>
      </dgm:t>
    </dgm:pt>
    <dgm:pt modelId="{9BB3CE37-0414-4DBD-8D05-725EC0F60012}">
      <dgm:prSet phldrT="[Текст]"/>
      <dgm:spPr/>
      <dgm:t>
        <a:bodyPr/>
        <a:lstStyle/>
        <a:p>
          <a:r>
            <a:rPr lang="ru-RU" dirty="0" smtClean="0"/>
            <a:t>Эмпирики</a:t>
          </a:r>
          <a:endParaRPr lang="ru-RU" dirty="0"/>
        </a:p>
      </dgm:t>
    </dgm:pt>
    <dgm:pt modelId="{B66A7967-3874-46E5-82E8-0D082DC6C2D7}" type="parTrans" cxnId="{9C034403-3780-4AAB-88D8-24EEF899D1F4}">
      <dgm:prSet/>
      <dgm:spPr/>
      <dgm:t>
        <a:bodyPr/>
        <a:lstStyle/>
        <a:p>
          <a:endParaRPr lang="ru-RU"/>
        </a:p>
      </dgm:t>
    </dgm:pt>
    <dgm:pt modelId="{AE534450-4E37-4C66-A85D-4F558BF6ADAC}" type="sibTrans" cxnId="{9C034403-3780-4AAB-88D8-24EEF899D1F4}">
      <dgm:prSet/>
      <dgm:spPr/>
      <dgm:t>
        <a:bodyPr/>
        <a:lstStyle/>
        <a:p>
          <a:endParaRPr lang="ru-RU"/>
        </a:p>
      </dgm:t>
    </dgm:pt>
    <dgm:pt modelId="{08AE7360-78DE-4EC3-96A1-D96C98DC8899}">
      <dgm:prSet phldrT="[Текст]"/>
      <dgm:spPr/>
      <dgm:t>
        <a:bodyPr/>
        <a:lstStyle/>
        <a:p>
          <a:r>
            <a:rPr lang="ru-RU" dirty="0" smtClean="0"/>
            <a:t>«Опыт» (греч.)</a:t>
          </a:r>
          <a:endParaRPr lang="ru-RU" dirty="0"/>
        </a:p>
      </dgm:t>
    </dgm:pt>
    <dgm:pt modelId="{69E4B80E-8BCB-412E-85B8-98513AC6A7CB}" type="parTrans" cxnId="{1843C383-636A-4956-B669-34F6E3FA43AA}">
      <dgm:prSet/>
      <dgm:spPr/>
      <dgm:t>
        <a:bodyPr/>
        <a:lstStyle/>
        <a:p>
          <a:endParaRPr lang="ru-RU"/>
        </a:p>
      </dgm:t>
    </dgm:pt>
    <dgm:pt modelId="{63F8E3BB-9C5F-4660-B913-4731B23C39FB}" type="sibTrans" cxnId="{1843C383-636A-4956-B669-34F6E3FA43AA}">
      <dgm:prSet/>
      <dgm:spPr/>
      <dgm:t>
        <a:bodyPr/>
        <a:lstStyle/>
        <a:p>
          <a:endParaRPr lang="ru-RU"/>
        </a:p>
      </dgm:t>
    </dgm:pt>
    <dgm:pt modelId="{923524C0-5818-4899-8E37-8F62856FFBB1}">
      <dgm:prSet phldrT="[Текст]"/>
      <dgm:spPr/>
      <dgm:t>
        <a:bodyPr/>
        <a:lstStyle/>
        <a:p>
          <a:r>
            <a:rPr lang="ru-RU" dirty="0" smtClean="0"/>
            <a:t>Отводят решающую роль в достижении истины чувственному познанию</a:t>
          </a:r>
          <a:endParaRPr lang="ru-RU" dirty="0"/>
        </a:p>
      </dgm:t>
    </dgm:pt>
    <dgm:pt modelId="{6CE9CBFB-2564-4CDD-82DA-DAFD35F0A437}" type="parTrans" cxnId="{04CBBFD6-7BE1-4C85-89B3-A0B2C3B657C7}">
      <dgm:prSet/>
      <dgm:spPr/>
      <dgm:t>
        <a:bodyPr/>
        <a:lstStyle/>
        <a:p>
          <a:endParaRPr lang="ru-RU"/>
        </a:p>
      </dgm:t>
    </dgm:pt>
    <dgm:pt modelId="{3E8019DA-E83E-4FE3-8FA1-C7F253E6E39B}" type="sibTrans" cxnId="{04CBBFD6-7BE1-4C85-89B3-A0B2C3B657C7}">
      <dgm:prSet/>
      <dgm:spPr/>
      <dgm:t>
        <a:bodyPr/>
        <a:lstStyle/>
        <a:p>
          <a:endParaRPr lang="ru-RU"/>
        </a:p>
      </dgm:t>
    </dgm:pt>
    <dgm:pt modelId="{FA2ADB05-922A-44D5-842B-799CF3112E0B}">
      <dgm:prSet phldrT="[Текст]"/>
      <dgm:spPr/>
      <dgm:t>
        <a:bodyPr/>
        <a:lstStyle/>
        <a:p>
          <a:r>
            <a:rPr lang="ru-RU" dirty="0" smtClean="0"/>
            <a:t>Рационалисты </a:t>
          </a:r>
          <a:endParaRPr lang="ru-RU" dirty="0"/>
        </a:p>
      </dgm:t>
    </dgm:pt>
    <dgm:pt modelId="{8F214065-559C-4D08-B8B9-E3C2E9F8C53E}" type="parTrans" cxnId="{C7CD8D5D-F29C-414D-8DC2-198F73CC87CB}">
      <dgm:prSet/>
      <dgm:spPr/>
      <dgm:t>
        <a:bodyPr/>
        <a:lstStyle/>
        <a:p>
          <a:endParaRPr lang="ru-RU"/>
        </a:p>
      </dgm:t>
    </dgm:pt>
    <dgm:pt modelId="{31AE78D6-25D5-434A-A95A-29359E059B0B}" type="sibTrans" cxnId="{C7CD8D5D-F29C-414D-8DC2-198F73CC87CB}">
      <dgm:prSet/>
      <dgm:spPr/>
      <dgm:t>
        <a:bodyPr/>
        <a:lstStyle/>
        <a:p>
          <a:endParaRPr lang="ru-RU"/>
        </a:p>
      </dgm:t>
    </dgm:pt>
    <dgm:pt modelId="{B1DA6A2A-51A6-44C2-8F0D-EDC23F1987D3}">
      <dgm:prSet phldrT="[Текст]"/>
      <dgm:spPr/>
      <dgm:t>
        <a:bodyPr/>
        <a:lstStyle/>
        <a:p>
          <a:r>
            <a:rPr lang="ru-RU" dirty="0" smtClean="0"/>
            <a:t>«Разум» (лат.)</a:t>
          </a:r>
          <a:endParaRPr lang="ru-RU" dirty="0"/>
        </a:p>
      </dgm:t>
    </dgm:pt>
    <dgm:pt modelId="{ECC07D95-0D6B-4F27-890E-81D56C974427}" type="parTrans" cxnId="{BA8DE232-1321-4E0D-BA81-007566BAD988}">
      <dgm:prSet/>
      <dgm:spPr/>
      <dgm:t>
        <a:bodyPr/>
        <a:lstStyle/>
        <a:p>
          <a:endParaRPr lang="ru-RU"/>
        </a:p>
      </dgm:t>
    </dgm:pt>
    <dgm:pt modelId="{1792B9E5-206A-41F5-8B0C-400264954627}" type="sibTrans" cxnId="{BA8DE232-1321-4E0D-BA81-007566BAD988}">
      <dgm:prSet/>
      <dgm:spPr/>
      <dgm:t>
        <a:bodyPr/>
        <a:lstStyle/>
        <a:p>
          <a:endParaRPr lang="ru-RU"/>
        </a:p>
      </dgm:t>
    </dgm:pt>
    <dgm:pt modelId="{46836915-25CC-473D-8605-A4F752EAF844}">
      <dgm:prSet phldrT="[Текст]"/>
      <dgm:spPr/>
      <dgm:t>
        <a:bodyPr/>
        <a:lstStyle/>
        <a:p>
          <a:r>
            <a:rPr lang="ru-RU" dirty="0" smtClean="0"/>
            <a:t>Считают разум критерием истины</a:t>
          </a:r>
          <a:endParaRPr lang="ru-RU" dirty="0"/>
        </a:p>
      </dgm:t>
    </dgm:pt>
    <dgm:pt modelId="{B230369A-4DE4-4288-A228-5C70F8E765C1}" type="parTrans" cxnId="{0D3B1083-6CBC-4D36-BD91-169EAB087DDC}">
      <dgm:prSet/>
      <dgm:spPr/>
      <dgm:t>
        <a:bodyPr/>
        <a:lstStyle/>
        <a:p>
          <a:endParaRPr lang="ru-RU"/>
        </a:p>
      </dgm:t>
    </dgm:pt>
    <dgm:pt modelId="{674B02DD-3408-4A68-A50A-01D3CAF00FC4}" type="sibTrans" cxnId="{0D3B1083-6CBC-4D36-BD91-169EAB087DDC}">
      <dgm:prSet/>
      <dgm:spPr/>
      <dgm:t>
        <a:bodyPr/>
        <a:lstStyle/>
        <a:p>
          <a:endParaRPr lang="ru-RU"/>
        </a:p>
      </dgm:t>
    </dgm:pt>
    <dgm:pt modelId="{E63D564C-3934-49C0-B107-829B1772915D}">
      <dgm:prSet phldrT="[Текст]"/>
      <dgm:spPr/>
      <dgm:t>
        <a:bodyPr/>
        <a:lstStyle/>
        <a:p>
          <a:endParaRPr lang="ru-RU" dirty="0"/>
        </a:p>
      </dgm:t>
    </dgm:pt>
    <dgm:pt modelId="{443EFFD3-70AD-4123-8B1E-F7379475DC76}" type="parTrans" cxnId="{524DD4FE-2BDD-41EE-BD7E-6ADD93E8236D}">
      <dgm:prSet/>
      <dgm:spPr/>
      <dgm:t>
        <a:bodyPr/>
        <a:lstStyle/>
        <a:p>
          <a:endParaRPr lang="ru-RU"/>
        </a:p>
      </dgm:t>
    </dgm:pt>
    <dgm:pt modelId="{C05EEB22-BF02-4BFB-AF3E-C9E82751BE3C}" type="sibTrans" cxnId="{524DD4FE-2BDD-41EE-BD7E-6ADD93E8236D}">
      <dgm:prSet/>
      <dgm:spPr/>
      <dgm:t>
        <a:bodyPr/>
        <a:lstStyle/>
        <a:p>
          <a:endParaRPr lang="ru-RU"/>
        </a:p>
      </dgm:t>
    </dgm:pt>
    <dgm:pt modelId="{E84F82AE-CC93-43A6-A831-A5F494A0591C}">
      <dgm:prSet/>
      <dgm:spPr/>
      <dgm:t>
        <a:bodyPr/>
        <a:lstStyle/>
        <a:p>
          <a:r>
            <a:rPr lang="ru-RU" dirty="0" smtClean="0"/>
            <a:t>Прагматики </a:t>
          </a:r>
          <a:endParaRPr lang="ru-RU" dirty="0"/>
        </a:p>
      </dgm:t>
    </dgm:pt>
    <dgm:pt modelId="{D8857C71-819D-4A63-A283-7EF1651A2EFE}" type="parTrans" cxnId="{33AC1752-EE6D-4F8D-A4C7-BDEB83074B90}">
      <dgm:prSet/>
      <dgm:spPr/>
      <dgm:t>
        <a:bodyPr/>
        <a:lstStyle/>
        <a:p>
          <a:endParaRPr lang="ru-RU"/>
        </a:p>
      </dgm:t>
    </dgm:pt>
    <dgm:pt modelId="{B46914AE-00DF-4A69-B1B9-554180C521F9}" type="sibTrans" cxnId="{33AC1752-EE6D-4F8D-A4C7-BDEB83074B90}">
      <dgm:prSet/>
      <dgm:spPr/>
      <dgm:t>
        <a:bodyPr/>
        <a:lstStyle/>
        <a:p>
          <a:endParaRPr lang="ru-RU"/>
        </a:p>
      </dgm:t>
    </dgm:pt>
    <dgm:pt modelId="{F77155B2-9605-4B0D-A308-096206F61F3D}">
      <dgm:prSet/>
      <dgm:spPr/>
      <dgm:t>
        <a:bodyPr/>
        <a:lstStyle/>
        <a:p>
          <a:r>
            <a:rPr lang="ru-RU" dirty="0" smtClean="0"/>
            <a:t>«Действие» (греч.)</a:t>
          </a:r>
          <a:endParaRPr lang="ru-RU" dirty="0"/>
        </a:p>
      </dgm:t>
    </dgm:pt>
    <dgm:pt modelId="{C69ECA19-69A4-42F8-BB87-57AC77412944}" type="parTrans" cxnId="{0E454933-82D8-446B-A4EB-0B87DDC7684D}">
      <dgm:prSet/>
      <dgm:spPr/>
      <dgm:t>
        <a:bodyPr/>
        <a:lstStyle/>
        <a:p>
          <a:endParaRPr lang="ru-RU"/>
        </a:p>
      </dgm:t>
    </dgm:pt>
    <dgm:pt modelId="{7883167A-049E-4508-9DAA-76CABA565916}" type="sibTrans" cxnId="{0E454933-82D8-446B-A4EB-0B87DDC7684D}">
      <dgm:prSet/>
      <dgm:spPr/>
      <dgm:t>
        <a:bodyPr/>
        <a:lstStyle/>
        <a:p>
          <a:endParaRPr lang="ru-RU"/>
        </a:p>
      </dgm:t>
    </dgm:pt>
    <dgm:pt modelId="{3E3A9269-1DB8-49AA-92D3-B55D5CA7093F}">
      <dgm:prSet/>
      <dgm:spPr/>
      <dgm:t>
        <a:bodyPr/>
        <a:lstStyle/>
        <a:p>
          <a:r>
            <a:rPr lang="ru-RU" dirty="0" smtClean="0"/>
            <a:t>Истинно то знание, которое способствует решению жизненных задач</a:t>
          </a:r>
          <a:endParaRPr lang="ru-RU" dirty="0"/>
        </a:p>
      </dgm:t>
    </dgm:pt>
    <dgm:pt modelId="{E154E352-A5F5-4B61-91EB-E6DB7A7ACFE7}" type="parTrans" cxnId="{952CB1E2-3861-484B-92C3-FEDEB7F36F10}">
      <dgm:prSet/>
      <dgm:spPr/>
      <dgm:t>
        <a:bodyPr/>
        <a:lstStyle/>
        <a:p>
          <a:endParaRPr lang="ru-RU"/>
        </a:p>
      </dgm:t>
    </dgm:pt>
    <dgm:pt modelId="{A4E1C101-B194-48BF-98E8-49222E84D0C1}" type="sibTrans" cxnId="{952CB1E2-3861-484B-92C3-FEDEB7F36F10}">
      <dgm:prSet/>
      <dgm:spPr/>
      <dgm:t>
        <a:bodyPr/>
        <a:lstStyle/>
        <a:p>
          <a:endParaRPr lang="ru-RU"/>
        </a:p>
      </dgm:t>
    </dgm:pt>
    <dgm:pt modelId="{2300EFE9-3D80-4A86-9257-B6AC6C0FB26E}" type="pres">
      <dgm:prSet presAssocID="{1DA1132D-E761-41F4-8AB7-025379924E4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8D6C8C-45B1-4A99-BAA2-47EBFC582BB0}" type="pres">
      <dgm:prSet presAssocID="{363DE022-1ADE-499C-A159-3DD93795A13A}" presName="composite" presStyleCnt="0"/>
      <dgm:spPr/>
    </dgm:pt>
    <dgm:pt modelId="{855EF1DA-FC7D-4E52-8BB5-F7AF63349C47}" type="pres">
      <dgm:prSet presAssocID="{363DE022-1ADE-499C-A159-3DD93795A13A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DF73AE-A351-417B-9C09-8C574476E77E}" type="pres">
      <dgm:prSet presAssocID="{363DE022-1ADE-499C-A159-3DD93795A13A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7E6E59-4B5D-4B80-A2C5-6C18D522AC56}" type="pres">
      <dgm:prSet presAssocID="{BDAC2D2C-D353-4A70-A6FF-8039EB2C40F3}" presName="space" presStyleCnt="0"/>
      <dgm:spPr/>
    </dgm:pt>
    <dgm:pt modelId="{1F27A663-B42E-4736-974C-02012703022F}" type="pres">
      <dgm:prSet presAssocID="{9BB3CE37-0414-4DBD-8D05-725EC0F60012}" presName="composite" presStyleCnt="0"/>
      <dgm:spPr/>
    </dgm:pt>
    <dgm:pt modelId="{C2103153-406C-424C-8F93-41F556814A73}" type="pres">
      <dgm:prSet presAssocID="{9BB3CE37-0414-4DBD-8D05-725EC0F60012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E23575-8672-4FCE-90BA-F888CAC35606}" type="pres">
      <dgm:prSet presAssocID="{9BB3CE37-0414-4DBD-8D05-725EC0F60012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20A83B-11C6-486C-B52B-D29F57CFE642}" type="pres">
      <dgm:prSet presAssocID="{AE534450-4E37-4C66-A85D-4F558BF6ADAC}" presName="space" presStyleCnt="0"/>
      <dgm:spPr/>
    </dgm:pt>
    <dgm:pt modelId="{014EBB55-DEB4-4233-9A46-C3487580D0A5}" type="pres">
      <dgm:prSet presAssocID="{FA2ADB05-922A-44D5-842B-799CF3112E0B}" presName="composite" presStyleCnt="0"/>
      <dgm:spPr/>
    </dgm:pt>
    <dgm:pt modelId="{29667752-5FE1-43A2-B0BF-B2DD6A109406}" type="pres">
      <dgm:prSet presAssocID="{FA2ADB05-922A-44D5-842B-799CF3112E0B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ABDFA6-8622-457A-B560-569C41E30246}" type="pres">
      <dgm:prSet presAssocID="{FA2ADB05-922A-44D5-842B-799CF3112E0B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7DB977-A1BA-4D44-AFEA-BEAE49793A32}" type="pres">
      <dgm:prSet presAssocID="{31AE78D6-25D5-434A-A95A-29359E059B0B}" presName="space" presStyleCnt="0"/>
      <dgm:spPr/>
    </dgm:pt>
    <dgm:pt modelId="{0809B2D9-2716-462D-B51B-B8472DD64B52}" type="pres">
      <dgm:prSet presAssocID="{E84F82AE-CC93-43A6-A831-A5F494A0591C}" presName="composite" presStyleCnt="0"/>
      <dgm:spPr/>
    </dgm:pt>
    <dgm:pt modelId="{D3FB27FD-10FB-44E8-9194-49C18A9B6633}" type="pres">
      <dgm:prSet presAssocID="{E84F82AE-CC93-43A6-A831-A5F494A0591C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9772A4-9E7E-4EC7-882C-3D32A2E862B1}" type="pres">
      <dgm:prSet presAssocID="{E84F82AE-CC93-43A6-A831-A5F494A0591C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31992D-B11A-46D1-B2AF-D2F274056728}" srcId="{1DA1132D-E761-41F4-8AB7-025379924E43}" destId="{363DE022-1ADE-499C-A159-3DD93795A13A}" srcOrd="0" destOrd="0" parTransId="{19979B90-66AC-48AD-A78B-A0FF6942B752}" sibTransId="{BDAC2D2C-D353-4A70-A6FF-8039EB2C40F3}"/>
    <dgm:cxn modelId="{DA23CD53-102B-4E46-9623-E6EEF1301304}" type="presOf" srcId="{F77155B2-9605-4B0D-A308-096206F61F3D}" destId="{589772A4-9E7E-4EC7-882C-3D32A2E862B1}" srcOrd="0" destOrd="0" presId="urn:microsoft.com/office/officeart/2005/8/layout/hList1"/>
    <dgm:cxn modelId="{9C034403-3780-4AAB-88D8-24EEF899D1F4}" srcId="{1DA1132D-E761-41F4-8AB7-025379924E43}" destId="{9BB3CE37-0414-4DBD-8D05-725EC0F60012}" srcOrd="1" destOrd="0" parTransId="{B66A7967-3874-46E5-82E8-0D082DC6C2D7}" sibTransId="{AE534450-4E37-4C66-A85D-4F558BF6ADAC}"/>
    <dgm:cxn modelId="{BA8DE232-1321-4E0D-BA81-007566BAD988}" srcId="{FA2ADB05-922A-44D5-842B-799CF3112E0B}" destId="{B1DA6A2A-51A6-44C2-8F0D-EDC23F1987D3}" srcOrd="0" destOrd="0" parTransId="{ECC07D95-0D6B-4F27-890E-81D56C974427}" sibTransId="{1792B9E5-206A-41F5-8B0C-400264954627}"/>
    <dgm:cxn modelId="{E1671FA8-3D8A-42A3-9769-73CD1DD4D9DD}" type="presOf" srcId="{3E3A9269-1DB8-49AA-92D3-B55D5CA7093F}" destId="{589772A4-9E7E-4EC7-882C-3D32A2E862B1}" srcOrd="0" destOrd="1" presId="urn:microsoft.com/office/officeart/2005/8/layout/hList1"/>
    <dgm:cxn modelId="{04CBBFD6-7BE1-4C85-89B3-A0B2C3B657C7}" srcId="{9BB3CE37-0414-4DBD-8D05-725EC0F60012}" destId="{923524C0-5818-4899-8E37-8F62856FFBB1}" srcOrd="1" destOrd="0" parTransId="{6CE9CBFB-2564-4CDD-82DA-DAFD35F0A437}" sibTransId="{3E8019DA-E83E-4FE3-8FA1-C7F253E6E39B}"/>
    <dgm:cxn modelId="{EE175DF9-61D9-4DED-8068-02DFDAD2E049}" type="presOf" srcId="{46836915-25CC-473D-8605-A4F752EAF844}" destId="{6BABDFA6-8622-457A-B560-569C41E30246}" srcOrd="0" destOrd="1" presId="urn:microsoft.com/office/officeart/2005/8/layout/hList1"/>
    <dgm:cxn modelId="{33AC1752-EE6D-4F8D-A4C7-BDEB83074B90}" srcId="{1DA1132D-E761-41F4-8AB7-025379924E43}" destId="{E84F82AE-CC93-43A6-A831-A5F494A0591C}" srcOrd="3" destOrd="0" parTransId="{D8857C71-819D-4A63-A283-7EF1651A2EFE}" sibTransId="{B46914AE-00DF-4A69-B1B9-554180C521F9}"/>
    <dgm:cxn modelId="{0D3B1083-6CBC-4D36-BD91-169EAB087DDC}" srcId="{FA2ADB05-922A-44D5-842B-799CF3112E0B}" destId="{46836915-25CC-473D-8605-A4F752EAF844}" srcOrd="1" destOrd="0" parTransId="{B230369A-4DE4-4288-A228-5C70F8E765C1}" sibTransId="{674B02DD-3408-4A68-A50A-01D3CAF00FC4}"/>
    <dgm:cxn modelId="{93C99681-CA37-425F-ABBD-2E74A0966B59}" type="presOf" srcId="{08AE7360-78DE-4EC3-96A1-D96C98DC8899}" destId="{05E23575-8672-4FCE-90BA-F888CAC35606}" srcOrd="0" destOrd="0" presId="urn:microsoft.com/office/officeart/2005/8/layout/hList1"/>
    <dgm:cxn modelId="{351A95CC-B989-47A7-8DFF-021A100FA874}" type="presOf" srcId="{712D9409-4892-4145-9168-ED43798CC7F3}" destId="{04DF73AE-A351-417B-9C09-8C574476E77E}" srcOrd="0" destOrd="1" presId="urn:microsoft.com/office/officeart/2005/8/layout/hList1"/>
    <dgm:cxn modelId="{952CB1E2-3861-484B-92C3-FEDEB7F36F10}" srcId="{E84F82AE-CC93-43A6-A831-A5F494A0591C}" destId="{3E3A9269-1DB8-49AA-92D3-B55D5CA7093F}" srcOrd="1" destOrd="0" parTransId="{E154E352-A5F5-4B61-91EB-E6DB7A7ACFE7}" sibTransId="{A4E1C101-B194-48BF-98E8-49222E84D0C1}"/>
    <dgm:cxn modelId="{4605D2CB-E366-4D18-A178-44C231139A30}" type="presOf" srcId="{363DE022-1ADE-499C-A159-3DD93795A13A}" destId="{855EF1DA-FC7D-4E52-8BB5-F7AF63349C47}" srcOrd="0" destOrd="0" presId="urn:microsoft.com/office/officeart/2005/8/layout/hList1"/>
    <dgm:cxn modelId="{338B52D0-0E74-40AB-98B7-BFB97333A90C}" type="presOf" srcId="{E63D564C-3934-49C0-B107-829B1772915D}" destId="{04DF73AE-A351-417B-9C09-8C574476E77E}" srcOrd="0" destOrd="2" presId="urn:microsoft.com/office/officeart/2005/8/layout/hList1"/>
    <dgm:cxn modelId="{0C874438-FD40-44B6-A82E-DF97E79DE8EB}" type="presOf" srcId="{FA2ADB05-922A-44D5-842B-799CF3112E0B}" destId="{29667752-5FE1-43A2-B0BF-B2DD6A109406}" srcOrd="0" destOrd="0" presId="urn:microsoft.com/office/officeart/2005/8/layout/hList1"/>
    <dgm:cxn modelId="{6B2CD158-265A-4943-944B-A91DB0832EE8}" type="presOf" srcId="{923524C0-5818-4899-8E37-8F62856FFBB1}" destId="{05E23575-8672-4FCE-90BA-F888CAC35606}" srcOrd="0" destOrd="1" presId="urn:microsoft.com/office/officeart/2005/8/layout/hList1"/>
    <dgm:cxn modelId="{0E454933-82D8-446B-A4EB-0B87DDC7684D}" srcId="{E84F82AE-CC93-43A6-A831-A5F494A0591C}" destId="{F77155B2-9605-4B0D-A308-096206F61F3D}" srcOrd="0" destOrd="0" parTransId="{C69ECA19-69A4-42F8-BB87-57AC77412944}" sibTransId="{7883167A-049E-4508-9DAA-76CABA565916}"/>
    <dgm:cxn modelId="{70C7182D-F284-497C-B4CE-31B20AF130A2}" type="presOf" srcId="{9BB3CE37-0414-4DBD-8D05-725EC0F60012}" destId="{C2103153-406C-424C-8F93-41F556814A73}" srcOrd="0" destOrd="0" presId="urn:microsoft.com/office/officeart/2005/8/layout/hList1"/>
    <dgm:cxn modelId="{C7CD8D5D-F29C-414D-8DC2-198F73CC87CB}" srcId="{1DA1132D-E761-41F4-8AB7-025379924E43}" destId="{FA2ADB05-922A-44D5-842B-799CF3112E0B}" srcOrd="2" destOrd="0" parTransId="{8F214065-559C-4D08-B8B9-E3C2E9F8C53E}" sibTransId="{31AE78D6-25D5-434A-A95A-29359E059B0B}"/>
    <dgm:cxn modelId="{1843C383-636A-4956-B669-34F6E3FA43AA}" srcId="{9BB3CE37-0414-4DBD-8D05-725EC0F60012}" destId="{08AE7360-78DE-4EC3-96A1-D96C98DC8899}" srcOrd="0" destOrd="0" parTransId="{69E4B80E-8BCB-412E-85B8-98513AC6A7CB}" sibTransId="{63F8E3BB-9C5F-4660-B913-4731B23C39FB}"/>
    <dgm:cxn modelId="{8B157734-41FC-4ADB-BF4C-5DB034FCB841}" type="presOf" srcId="{1DA1132D-E761-41F4-8AB7-025379924E43}" destId="{2300EFE9-3D80-4A86-9257-B6AC6C0FB26E}" srcOrd="0" destOrd="0" presId="urn:microsoft.com/office/officeart/2005/8/layout/hList1"/>
    <dgm:cxn modelId="{452FFD56-2F42-4E4C-B04E-E441A916F4B0}" type="presOf" srcId="{B1DA6A2A-51A6-44C2-8F0D-EDC23F1987D3}" destId="{6BABDFA6-8622-457A-B560-569C41E30246}" srcOrd="0" destOrd="0" presId="urn:microsoft.com/office/officeart/2005/8/layout/hList1"/>
    <dgm:cxn modelId="{A72882E0-E60B-4D75-927A-E7E9E00A35EB}" type="presOf" srcId="{50BE79B0-2BAB-4F73-87FE-88D8391EA1FE}" destId="{04DF73AE-A351-417B-9C09-8C574476E77E}" srcOrd="0" destOrd="0" presId="urn:microsoft.com/office/officeart/2005/8/layout/hList1"/>
    <dgm:cxn modelId="{E0FD1A08-ABA2-4BC8-9095-647809AF45F2}" type="presOf" srcId="{E84F82AE-CC93-43A6-A831-A5F494A0591C}" destId="{D3FB27FD-10FB-44E8-9194-49C18A9B6633}" srcOrd="0" destOrd="0" presId="urn:microsoft.com/office/officeart/2005/8/layout/hList1"/>
    <dgm:cxn modelId="{BC243DBB-60FD-4130-918F-D636ED103A8F}" srcId="{363DE022-1ADE-499C-A159-3DD93795A13A}" destId="{712D9409-4892-4145-9168-ED43798CC7F3}" srcOrd="1" destOrd="0" parTransId="{28E07840-2884-4DF3-900C-76EEA60B543D}" sibTransId="{9C9A4BBD-A5EB-44BA-8588-469E9D469463}"/>
    <dgm:cxn modelId="{EF0A40C0-5A43-45B1-8AD5-74B68033112D}" srcId="{363DE022-1ADE-499C-A159-3DD93795A13A}" destId="{50BE79B0-2BAB-4F73-87FE-88D8391EA1FE}" srcOrd="0" destOrd="0" parTransId="{5CD2E7DE-D040-4CDB-AAAF-42983D24BB8D}" sibTransId="{9CEDC035-0DFD-4FF0-B835-B22A1D546EBA}"/>
    <dgm:cxn modelId="{524DD4FE-2BDD-41EE-BD7E-6ADD93E8236D}" srcId="{363DE022-1ADE-499C-A159-3DD93795A13A}" destId="{E63D564C-3934-49C0-B107-829B1772915D}" srcOrd="2" destOrd="0" parTransId="{443EFFD3-70AD-4123-8B1E-F7379475DC76}" sibTransId="{C05EEB22-BF02-4BFB-AF3E-C9E82751BE3C}"/>
    <dgm:cxn modelId="{FE042F08-1F46-40ED-83B7-63D98B7A2F6C}" type="presParOf" srcId="{2300EFE9-3D80-4A86-9257-B6AC6C0FB26E}" destId="{688D6C8C-45B1-4A99-BAA2-47EBFC582BB0}" srcOrd="0" destOrd="0" presId="urn:microsoft.com/office/officeart/2005/8/layout/hList1"/>
    <dgm:cxn modelId="{152F314D-C4BF-4324-A65A-77193E8E9BFE}" type="presParOf" srcId="{688D6C8C-45B1-4A99-BAA2-47EBFC582BB0}" destId="{855EF1DA-FC7D-4E52-8BB5-F7AF63349C47}" srcOrd="0" destOrd="0" presId="urn:microsoft.com/office/officeart/2005/8/layout/hList1"/>
    <dgm:cxn modelId="{C042B423-3C82-459B-8E8B-EDF8E9EB3582}" type="presParOf" srcId="{688D6C8C-45B1-4A99-BAA2-47EBFC582BB0}" destId="{04DF73AE-A351-417B-9C09-8C574476E77E}" srcOrd="1" destOrd="0" presId="urn:microsoft.com/office/officeart/2005/8/layout/hList1"/>
    <dgm:cxn modelId="{A2AE5DDF-9348-4BFB-B6F5-B2C4FA44EA12}" type="presParOf" srcId="{2300EFE9-3D80-4A86-9257-B6AC6C0FB26E}" destId="{C67E6E59-4B5D-4B80-A2C5-6C18D522AC56}" srcOrd="1" destOrd="0" presId="urn:microsoft.com/office/officeart/2005/8/layout/hList1"/>
    <dgm:cxn modelId="{F9CF0DA4-92A0-424D-A5E2-C0F7693A1295}" type="presParOf" srcId="{2300EFE9-3D80-4A86-9257-B6AC6C0FB26E}" destId="{1F27A663-B42E-4736-974C-02012703022F}" srcOrd="2" destOrd="0" presId="urn:microsoft.com/office/officeart/2005/8/layout/hList1"/>
    <dgm:cxn modelId="{FC371FE5-B303-47AD-837F-38020DD5097D}" type="presParOf" srcId="{1F27A663-B42E-4736-974C-02012703022F}" destId="{C2103153-406C-424C-8F93-41F556814A73}" srcOrd="0" destOrd="0" presId="urn:microsoft.com/office/officeart/2005/8/layout/hList1"/>
    <dgm:cxn modelId="{B467B3FE-9F3B-4BDC-B771-4A61F9907E3C}" type="presParOf" srcId="{1F27A663-B42E-4736-974C-02012703022F}" destId="{05E23575-8672-4FCE-90BA-F888CAC35606}" srcOrd="1" destOrd="0" presId="urn:microsoft.com/office/officeart/2005/8/layout/hList1"/>
    <dgm:cxn modelId="{25DFE643-BAE6-49E7-882E-EABDCAFC2666}" type="presParOf" srcId="{2300EFE9-3D80-4A86-9257-B6AC6C0FB26E}" destId="{FF20A83B-11C6-486C-B52B-D29F57CFE642}" srcOrd="3" destOrd="0" presId="urn:microsoft.com/office/officeart/2005/8/layout/hList1"/>
    <dgm:cxn modelId="{40A4C167-36D9-4DFB-8459-92CDFD26AB93}" type="presParOf" srcId="{2300EFE9-3D80-4A86-9257-B6AC6C0FB26E}" destId="{014EBB55-DEB4-4233-9A46-C3487580D0A5}" srcOrd="4" destOrd="0" presId="urn:microsoft.com/office/officeart/2005/8/layout/hList1"/>
    <dgm:cxn modelId="{DC919F8D-7156-45DE-9E3E-19246A8B8A15}" type="presParOf" srcId="{014EBB55-DEB4-4233-9A46-C3487580D0A5}" destId="{29667752-5FE1-43A2-B0BF-B2DD6A109406}" srcOrd="0" destOrd="0" presId="urn:microsoft.com/office/officeart/2005/8/layout/hList1"/>
    <dgm:cxn modelId="{E227BF79-7D2C-4763-94D8-904A1EF2AB1C}" type="presParOf" srcId="{014EBB55-DEB4-4233-9A46-C3487580D0A5}" destId="{6BABDFA6-8622-457A-B560-569C41E30246}" srcOrd="1" destOrd="0" presId="urn:microsoft.com/office/officeart/2005/8/layout/hList1"/>
    <dgm:cxn modelId="{81E55594-5E4D-4C16-9D55-144BC4529663}" type="presParOf" srcId="{2300EFE9-3D80-4A86-9257-B6AC6C0FB26E}" destId="{407DB977-A1BA-4D44-AFEA-BEAE49793A32}" srcOrd="5" destOrd="0" presId="urn:microsoft.com/office/officeart/2005/8/layout/hList1"/>
    <dgm:cxn modelId="{91D1A6EB-41E7-4F6A-B854-1675A656D032}" type="presParOf" srcId="{2300EFE9-3D80-4A86-9257-B6AC6C0FB26E}" destId="{0809B2D9-2716-462D-B51B-B8472DD64B52}" srcOrd="6" destOrd="0" presId="urn:microsoft.com/office/officeart/2005/8/layout/hList1"/>
    <dgm:cxn modelId="{C1CB8E31-2FF5-4977-8962-0E97891A38C8}" type="presParOf" srcId="{0809B2D9-2716-462D-B51B-B8472DD64B52}" destId="{D3FB27FD-10FB-44E8-9194-49C18A9B6633}" srcOrd="0" destOrd="0" presId="urn:microsoft.com/office/officeart/2005/8/layout/hList1"/>
    <dgm:cxn modelId="{5663E68B-7A25-4DD2-A568-2A679938FF38}" type="presParOf" srcId="{0809B2D9-2716-462D-B51B-B8472DD64B52}" destId="{589772A4-9E7E-4EC7-882C-3D32A2E862B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B63BEA9-1B63-4030-820E-D1BAC0A022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DADA7B-E6BA-4F65-943D-5A2D4BCE259C}">
      <dgm:prSet phldrT="[Текст]"/>
      <dgm:spPr/>
      <dgm:t>
        <a:bodyPr/>
        <a:lstStyle/>
        <a:p>
          <a:r>
            <a:rPr lang="ru-RU" dirty="0" smtClean="0"/>
            <a:t>Объективная</a:t>
          </a:r>
          <a:endParaRPr lang="ru-RU" dirty="0"/>
        </a:p>
      </dgm:t>
    </dgm:pt>
    <dgm:pt modelId="{36761FB7-B9F1-4700-868D-81C0A7D14D71}" type="parTrans" cxnId="{5AE30D8E-0E50-48C3-97B4-36732F548E05}">
      <dgm:prSet/>
      <dgm:spPr/>
      <dgm:t>
        <a:bodyPr/>
        <a:lstStyle/>
        <a:p>
          <a:endParaRPr lang="ru-RU"/>
        </a:p>
      </dgm:t>
    </dgm:pt>
    <dgm:pt modelId="{CBF0D9A1-95DC-4491-ADDD-CA12D02C6577}" type="sibTrans" cxnId="{5AE30D8E-0E50-48C3-97B4-36732F548E05}">
      <dgm:prSet/>
      <dgm:spPr/>
      <dgm:t>
        <a:bodyPr/>
        <a:lstStyle/>
        <a:p>
          <a:endParaRPr lang="ru-RU"/>
        </a:p>
      </dgm:t>
    </dgm:pt>
    <dgm:pt modelId="{FD739AB9-F993-42D2-AB92-0ED77C396E09}">
      <dgm:prSet phldrT="[Текст]"/>
      <dgm:spPr/>
      <dgm:t>
        <a:bodyPr/>
        <a:lstStyle/>
        <a:p>
          <a:r>
            <a:rPr lang="ru-RU" dirty="0" smtClean="0"/>
            <a:t>Не зависит от человека, существует в объективной реальности</a:t>
          </a:r>
          <a:endParaRPr lang="ru-RU" dirty="0"/>
        </a:p>
      </dgm:t>
    </dgm:pt>
    <dgm:pt modelId="{E045C449-B3D0-4F7E-92D0-087B44A87B7E}" type="parTrans" cxnId="{69131A68-54DB-4CC1-B1EE-5E7E9DFD88EF}">
      <dgm:prSet/>
      <dgm:spPr/>
      <dgm:t>
        <a:bodyPr/>
        <a:lstStyle/>
        <a:p>
          <a:endParaRPr lang="ru-RU"/>
        </a:p>
      </dgm:t>
    </dgm:pt>
    <dgm:pt modelId="{4B95CA11-4D19-4D25-BA4D-B2E9A94EAC41}" type="sibTrans" cxnId="{69131A68-54DB-4CC1-B1EE-5E7E9DFD88EF}">
      <dgm:prSet/>
      <dgm:spPr/>
      <dgm:t>
        <a:bodyPr/>
        <a:lstStyle/>
        <a:p>
          <a:endParaRPr lang="ru-RU"/>
        </a:p>
      </dgm:t>
    </dgm:pt>
    <dgm:pt modelId="{A21A07FD-630F-42D9-AE5F-962AE469FD09}">
      <dgm:prSet phldrT="[Текст]"/>
      <dgm:spPr/>
      <dgm:t>
        <a:bodyPr/>
        <a:lstStyle/>
        <a:p>
          <a:r>
            <a:rPr lang="ru-RU" dirty="0" smtClean="0"/>
            <a:t>Субъективная </a:t>
          </a:r>
          <a:endParaRPr lang="ru-RU" dirty="0"/>
        </a:p>
      </dgm:t>
    </dgm:pt>
    <dgm:pt modelId="{08A23BD7-B83F-46EF-A6BF-08137E59C505}" type="parTrans" cxnId="{DA106AE8-6BDD-49B7-A32B-D089B8D63FF2}">
      <dgm:prSet/>
      <dgm:spPr/>
      <dgm:t>
        <a:bodyPr/>
        <a:lstStyle/>
        <a:p>
          <a:endParaRPr lang="ru-RU"/>
        </a:p>
      </dgm:t>
    </dgm:pt>
    <dgm:pt modelId="{1DBFABB0-609C-44D8-9F6F-00A849125CAC}" type="sibTrans" cxnId="{DA106AE8-6BDD-49B7-A32B-D089B8D63FF2}">
      <dgm:prSet/>
      <dgm:spPr/>
      <dgm:t>
        <a:bodyPr/>
        <a:lstStyle/>
        <a:p>
          <a:endParaRPr lang="ru-RU"/>
        </a:p>
      </dgm:t>
    </dgm:pt>
    <dgm:pt modelId="{34AA22D7-DD4E-4271-AA03-DB62DD058AB5}">
      <dgm:prSet phldrT="[Текст]"/>
      <dgm:spPr/>
      <dgm:t>
        <a:bodyPr/>
        <a:lstStyle/>
        <a:p>
          <a:r>
            <a:rPr lang="ru-RU" dirty="0" smtClean="0"/>
            <a:t>Устанавливается конкретным субъектом познания (человеком, группой, обществом)</a:t>
          </a:r>
          <a:endParaRPr lang="ru-RU" dirty="0"/>
        </a:p>
      </dgm:t>
    </dgm:pt>
    <dgm:pt modelId="{1EBD2FB6-095B-4832-A6FB-384653B03839}" type="parTrans" cxnId="{9A3418BF-70D5-4099-A3A6-A051E82D0971}">
      <dgm:prSet/>
      <dgm:spPr/>
      <dgm:t>
        <a:bodyPr/>
        <a:lstStyle/>
        <a:p>
          <a:endParaRPr lang="ru-RU"/>
        </a:p>
      </dgm:t>
    </dgm:pt>
    <dgm:pt modelId="{CC41826C-5E28-485C-8D1B-FCE2C40BD2BA}" type="sibTrans" cxnId="{9A3418BF-70D5-4099-A3A6-A051E82D0971}">
      <dgm:prSet/>
      <dgm:spPr/>
      <dgm:t>
        <a:bodyPr/>
        <a:lstStyle/>
        <a:p>
          <a:endParaRPr lang="ru-RU"/>
        </a:p>
      </dgm:t>
    </dgm:pt>
    <dgm:pt modelId="{33791C04-5560-4C9F-87CD-054933C963E1}" type="pres">
      <dgm:prSet presAssocID="{AB63BEA9-1B63-4030-820E-D1BAC0A022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D26FA2-49BD-4334-935A-73B2F91295DF}" type="pres">
      <dgm:prSet presAssocID="{01DADA7B-E6BA-4F65-943D-5A2D4BCE259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01E27F-D68F-4172-B82B-2B6EBE414A0F}" type="pres">
      <dgm:prSet presAssocID="{01DADA7B-E6BA-4F65-943D-5A2D4BCE259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2C047A-5D84-4CEF-A871-3AD8698DEBC7}" type="pres">
      <dgm:prSet presAssocID="{A21A07FD-630F-42D9-AE5F-962AE469FD0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BF8654-6D3E-408B-88FD-D02895E3145F}" type="pres">
      <dgm:prSet presAssocID="{A21A07FD-630F-42D9-AE5F-962AE469FD0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E30D8E-0E50-48C3-97B4-36732F548E05}" srcId="{AB63BEA9-1B63-4030-820E-D1BAC0A02280}" destId="{01DADA7B-E6BA-4F65-943D-5A2D4BCE259C}" srcOrd="0" destOrd="0" parTransId="{36761FB7-B9F1-4700-868D-81C0A7D14D71}" sibTransId="{CBF0D9A1-95DC-4491-ADDD-CA12D02C6577}"/>
    <dgm:cxn modelId="{9A3418BF-70D5-4099-A3A6-A051E82D0971}" srcId="{A21A07FD-630F-42D9-AE5F-962AE469FD09}" destId="{34AA22D7-DD4E-4271-AA03-DB62DD058AB5}" srcOrd="0" destOrd="0" parTransId="{1EBD2FB6-095B-4832-A6FB-384653B03839}" sibTransId="{CC41826C-5E28-485C-8D1B-FCE2C40BD2BA}"/>
    <dgm:cxn modelId="{771AE568-2059-46D3-8A57-CA9349403E1A}" type="presOf" srcId="{34AA22D7-DD4E-4271-AA03-DB62DD058AB5}" destId="{3BBF8654-6D3E-408B-88FD-D02895E3145F}" srcOrd="0" destOrd="0" presId="urn:microsoft.com/office/officeart/2005/8/layout/vList2"/>
    <dgm:cxn modelId="{E2A97CD8-55F1-4D97-9569-55D31779D265}" type="presOf" srcId="{01DADA7B-E6BA-4F65-943D-5A2D4BCE259C}" destId="{95D26FA2-49BD-4334-935A-73B2F91295DF}" srcOrd="0" destOrd="0" presId="urn:microsoft.com/office/officeart/2005/8/layout/vList2"/>
    <dgm:cxn modelId="{11249F5F-30BD-40F0-AFC6-41B16D25A583}" type="presOf" srcId="{AB63BEA9-1B63-4030-820E-D1BAC0A02280}" destId="{33791C04-5560-4C9F-87CD-054933C963E1}" srcOrd="0" destOrd="0" presId="urn:microsoft.com/office/officeart/2005/8/layout/vList2"/>
    <dgm:cxn modelId="{9A81EBFF-88CE-44AF-AC6F-71D960CC898C}" type="presOf" srcId="{A21A07FD-630F-42D9-AE5F-962AE469FD09}" destId="{692C047A-5D84-4CEF-A871-3AD8698DEBC7}" srcOrd="0" destOrd="0" presId="urn:microsoft.com/office/officeart/2005/8/layout/vList2"/>
    <dgm:cxn modelId="{DA106AE8-6BDD-49B7-A32B-D089B8D63FF2}" srcId="{AB63BEA9-1B63-4030-820E-D1BAC0A02280}" destId="{A21A07FD-630F-42D9-AE5F-962AE469FD09}" srcOrd="1" destOrd="0" parTransId="{08A23BD7-B83F-46EF-A6BF-08137E59C505}" sibTransId="{1DBFABB0-609C-44D8-9F6F-00A849125CAC}"/>
    <dgm:cxn modelId="{69131A68-54DB-4CC1-B1EE-5E7E9DFD88EF}" srcId="{01DADA7B-E6BA-4F65-943D-5A2D4BCE259C}" destId="{FD739AB9-F993-42D2-AB92-0ED77C396E09}" srcOrd="0" destOrd="0" parTransId="{E045C449-B3D0-4F7E-92D0-087B44A87B7E}" sibTransId="{4B95CA11-4D19-4D25-BA4D-B2E9A94EAC41}"/>
    <dgm:cxn modelId="{C5AED89A-AA9D-4E9F-8998-C70D721B6F31}" type="presOf" srcId="{FD739AB9-F993-42D2-AB92-0ED77C396E09}" destId="{4F01E27F-D68F-4172-B82B-2B6EBE414A0F}" srcOrd="0" destOrd="0" presId="urn:microsoft.com/office/officeart/2005/8/layout/vList2"/>
    <dgm:cxn modelId="{33CEE788-D5DA-48A7-8D41-93420A7F3EC6}" type="presParOf" srcId="{33791C04-5560-4C9F-87CD-054933C963E1}" destId="{95D26FA2-49BD-4334-935A-73B2F91295DF}" srcOrd="0" destOrd="0" presId="urn:microsoft.com/office/officeart/2005/8/layout/vList2"/>
    <dgm:cxn modelId="{5830EA80-37DE-4453-BDA7-9A3807A63BA9}" type="presParOf" srcId="{33791C04-5560-4C9F-87CD-054933C963E1}" destId="{4F01E27F-D68F-4172-B82B-2B6EBE414A0F}" srcOrd="1" destOrd="0" presId="urn:microsoft.com/office/officeart/2005/8/layout/vList2"/>
    <dgm:cxn modelId="{96E81733-8D46-44F3-AD5D-6A111AE9C1E9}" type="presParOf" srcId="{33791C04-5560-4C9F-87CD-054933C963E1}" destId="{692C047A-5D84-4CEF-A871-3AD8698DEBC7}" srcOrd="2" destOrd="0" presId="urn:microsoft.com/office/officeart/2005/8/layout/vList2"/>
    <dgm:cxn modelId="{2E5A1B00-D5EE-4048-9E5C-94FB37490123}" type="presParOf" srcId="{33791C04-5560-4C9F-87CD-054933C963E1}" destId="{3BBF8654-6D3E-408B-88FD-D02895E3145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E35ED5-0E77-46AE-B3F9-C1BF1020BCC1}" type="doc">
      <dgm:prSet loTypeId="urn:microsoft.com/office/officeart/2005/8/layout/cycle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AA68103-AFC3-4A2C-B612-35C61F0B2E0D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Биологическая наследственность</a:t>
          </a:r>
          <a:endParaRPr lang="ru-RU" sz="1600" b="1" dirty="0">
            <a:solidFill>
              <a:schemeClr val="tx1"/>
            </a:solidFill>
          </a:endParaRPr>
        </a:p>
      </dgm:t>
    </dgm:pt>
    <dgm:pt modelId="{97FF4005-EE04-4827-842A-2DFCA456EF97}" type="parTrans" cxnId="{AB176B9D-796E-472E-BB7B-F574343E8BD7}">
      <dgm:prSet/>
      <dgm:spPr/>
      <dgm:t>
        <a:bodyPr/>
        <a:lstStyle/>
        <a:p>
          <a:endParaRPr lang="ru-RU"/>
        </a:p>
      </dgm:t>
    </dgm:pt>
    <dgm:pt modelId="{05A761FE-5A85-4720-BE00-23B5932A736A}" type="sibTrans" cxnId="{AB176B9D-796E-472E-BB7B-F574343E8BD7}">
      <dgm:prSet/>
      <dgm:spPr/>
      <dgm:t>
        <a:bodyPr/>
        <a:lstStyle/>
        <a:p>
          <a:endParaRPr lang="ru-RU"/>
        </a:p>
      </dgm:t>
    </dgm:pt>
    <dgm:pt modelId="{C74782E1-F5D6-477E-B841-EA3B08077EDC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Культура </a:t>
          </a:r>
          <a:endParaRPr lang="ru-RU" sz="1800" b="1" dirty="0">
            <a:solidFill>
              <a:schemeClr val="tx1"/>
            </a:solidFill>
          </a:endParaRPr>
        </a:p>
      </dgm:t>
    </dgm:pt>
    <dgm:pt modelId="{521753D0-1429-46F4-AB22-A69FC8311882}" type="parTrans" cxnId="{0A4E4471-C56A-4EAC-89BE-9EAF41B8DAC3}">
      <dgm:prSet/>
      <dgm:spPr/>
      <dgm:t>
        <a:bodyPr/>
        <a:lstStyle/>
        <a:p>
          <a:endParaRPr lang="ru-RU"/>
        </a:p>
      </dgm:t>
    </dgm:pt>
    <dgm:pt modelId="{D09A9B02-978C-4D6D-A066-1F382D7B723B}" type="sibTrans" cxnId="{0A4E4471-C56A-4EAC-89BE-9EAF41B8DAC3}">
      <dgm:prSet/>
      <dgm:spPr/>
      <dgm:t>
        <a:bodyPr/>
        <a:lstStyle/>
        <a:p>
          <a:endParaRPr lang="ru-RU"/>
        </a:p>
      </dgm:t>
    </dgm:pt>
    <dgm:pt modelId="{EC7F7CCE-0BB9-482E-AA21-6E364EA2577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Индивидуальный опыт</a:t>
          </a:r>
          <a:endParaRPr lang="ru-RU" sz="1600" b="1" dirty="0">
            <a:solidFill>
              <a:schemeClr val="tx1"/>
            </a:solidFill>
          </a:endParaRPr>
        </a:p>
      </dgm:t>
    </dgm:pt>
    <dgm:pt modelId="{6A9BA1A8-19A7-408E-A38E-BA7F5421A752}" type="parTrans" cxnId="{FB55311A-27F9-41A5-8575-120CEB0FD988}">
      <dgm:prSet/>
      <dgm:spPr/>
      <dgm:t>
        <a:bodyPr/>
        <a:lstStyle/>
        <a:p>
          <a:endParaRPr lang="ru-RU"/>
        </a:p>
      </dgm:t>
    </dgm:pt>
    <dgm:pt modelId="{80396447-EAEB-4920-8CA1-C31C0F52CDCB}" type="sibTrans" cxnId="{FB55311A-27F9-41A5-8575-120CEB0FD988}">
      <dgm:prSet/>
      <dgm:spPr/>
      <dgm:t>
        <a:bodyPr/>
        <a:lstStyle/>
        <a:p>
          <a:endParaRPr lang="ru-RU"/>
        </a:p>
      </dgm:t>
    </dgm:pt>
    <dgm:pt modelId="{E8C4979E-94AF-423A-B195-09936E9B14EB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Групповой опыт</a:t>
          </a:r>
          <a:endParaRPr lang="ru-RU" sz="1800" b="1" dirty="0">
            <a:solidFill>
              <a:schemeClr val="tx1"/>
            </a:solidFill>
          </a:endParaRPr>
        </a:p>
      </dgm:t>
    </dgm:pt>
    <dgm:pt modelId="{5F37A55A-63DC-4447-BC60-0E2B143D6B68}" type="parTrans" cxnId="{DA1B24F6-393E-42D9-84E8-55AEBD6A60A0}">
      <dgm:prSet/>
      <dgm:spPr/>
      <dgm:t>
        <a:bodyPr/>
        <a:lstStyle/>
        <a:p>
          <a:endParaRPr lang="ru-RU"/>
        </a:p>
      </dgm:t>
    </dgm:pt>
    <dgm:pt modelId="{2A0EA63A-1076-478F-B5D3-B2B338219313}" type="sibTrans" cxnId="{DA1B24F6-393E-42D9-84E8-55AEBD6A60A0}">
      <dgm:prSet/>
      <dgm:spPr/>
      <dgm:t>
        <a:bodyPr/>
        <a:lstStyle/>
        <a:p>
          <a:endParaRPr lang="ru-RU"/>
        </a:p>
      </dgm:t>
    </dgm:pt>
    <dgm:pt modelId="{38C0475B-0561-481A-AF59-0B445A0A9F96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Физическое окружение</a:t>
          </a:r>
          <a:endParaRPr lang="ru-RU" sz="1600" b="1" dirty="0">
            <a:solidFill>
              <a:schemeClr val="tx1"/>
            </a:solidFill>
          </a:endParaRPr>
        </a:p>
      </dgm:t>
    </dgm:pt>
    <dgm:pt modelId="{B88055D8-AE1E-453C-9486-AFC54EB7AA53}" type="parTrans" cxnId="{266E097A-2B30-4319-8A86-C68C48409032}">
      <dgm:prSet/>
      <dgm:spPr/>
      <dgm:t>
        <a:bodyPr/>
        <a:lstStyle/>
        <a:p>
          <a:endParaRPr lang="ru-RU"/>
        </a:p>
      </dgm:t>
    </dgm:pt>
    <dgm:pt modelId="{CAC410A8-8630-42DE-93BD-FD2355BF0AEE}" type="sibTrans" cxnId="{266E097A-2B30-4319-8A86-C68C48409032}">
      <dgm:prSet/>
      <dgm:spPr/>
      <dgm:t>
        <a:bodyPr/>
        <a:lstStyle/>
        <a:p>
          <a:endParaRPr lang="ru-RU"/>
        </a:p>
      </dgm:t>
    </dgm:pt>
    <dgm:pt modelId="{2B32EA34-B58F-4B14-8D5F-5C6A67F59C97}" type="pres">
      <dgm:prSet presAssocID="{C6E35ED5-0E77-46AE-B3F9-C1BF1020BCC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22EA91-98E7-4D03-8ECD-9B49CC7E6D10}" type="pres">
      <dgm:prSet presAssocID="{5AA68103-AFC3-4A2C-B612-35C61F0B2E0D}" presName="node" presStyleLbl="node1" presStyleIdx="0" presStyleCnt="5" custScaleX="141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A9F0F-ADA9-42B6-8A31-5281002B380E}" type="pres">
      <dgm:prSet presAssocID="{5AA68103-AFC3-4A2C-B612-35C61F0B2E0D}" presName="spNode" presStyleCnt="0"/>
      <dgm:spPr/>
    </dgm:pt>
    <dgm:pt modelId="{B9C94D39-9790-4D42-8F72-B3A926573487}" type="pres">
      <dgm:prSet presAssocID="{05A761FE-5A85-4720-BE00-23B5932A736A}" presName="sibTrans" presStyleLbl="sibTrans1D1" presStyleIdx="0" presStyleCnt="5"/>
      <dgm:spPr/>
      <dgm:t>
        <a:bodyPr/>
        <a:lstStyle/>
        <a:p>
          <a:endParaRPr lang="ru-RU"/>
        </a:p>
      </dgm:t>
    </dgm:pt>
    <dgm:pt modelId="{2C9D39A2-C867-49B1-A300-E9A63BE183EA}" type="pres">
      <dgm:prSet presAssocID="{C74782E1-F5D6-477E-B841-EA3B08077ED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FA7FA2-34BE-4910-8266-AC1585144372}" type="pres">
      <dgm:prSet presAssocID="{C74782E1-F5D6-477E-B841-EA3B08077EDC}" presName="spNode" presStyleCnt="0"/>
      <dgm:spPr/>
    </dgm:pt>
    <dgm:pt modelId="{560C3221-50E3-4DEB-AF9F-7ED734A673A9}" type="pres">
      <dgm:prSet presAssocID="{D09A9B02-978C-4D6D-A066-1F382D7B723B}" presName="sibTrans" presStyleLbl="sibTrans1D1" presStyleIdx="1" presStyleCnt="5"/>
      <dgm:spPr/>
      <dgm:t>
        <a:bodyPr/>
        <a:lstStyle/>
        <a:p>
          <a:endParaRPr lang="ru-RU"/>
        </a:p>
      </dgm:t>
    </dgm:pt>
    <dgm:pt modelId="{C2537C95-F273-4F7C-80C9-7033A5ABBD64}" type="pres">
      <dgm:prSet presAssocID="{EC7F7CCE-0BB9-482E-AA21-6E364EA25770}" presName="node" presStyleLbl="node1" presStyleIdx="2" presStyleCnt="5" custScaleX="143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6C62D7-4956-4FA7-AAC3-169E86718391}" type="pres">
      <dgm:prSet presAssocID="{EC7F7CCE-0BB9-482E-AA21-6E364EA25770}" presName="spNode" presStyleCnt="0"/>
      <dgm:spPr/>
    </dgm:pt>
    <dgm:pt modelId="{EF640BED-5680-4F76-AEF5-42E8E7576B4F}" type="pres">
      <dgm:prSet presAssocID="{80396447-EAEB-4920-8CA1-C31C0F52CDCB}" presName="sibTrans" presStyleLbl="sibTrans1D1" presStyleIdx="2" presStyleCnt="5"/>
      <dgm:spPr/>
      <dgm:t>
        <a:bodyPr/>
        <a:lstStyle/>
        <a:p>
          <a:endParaRPr lang="ru-RU"/>
        </a:p>
      </dgm:t>
    </dgm:pt>
    <dgm:pt modelId="{529C7BDC-DBA4-4D26-9106-A2B6C122501F}" type="pres">
      <dgm:prSet presAssocID="{E8C4979E-94AF-423A-B195-09936E9B14EB}" presName="node" presStyleLbl="node1" presStyleIdx="3" presStyleCnt="5" custScaleX="137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EB8988-8301-4875-BB5E-29F4F90FB2FF}" type="pres">
      <dgm:prSet presAssocID="{E8C4979E-94AF-423A-B195-09936E9B14EB}" presName="spNode" presStyleCnt="0"/>
      <dgm:spPr/>
    </dgm:pt>
    <dgm:pt modelId="{51EBC65E-F2A3-4CD5-8C46-60F84C2BE1CF}" type="pres">
      <dgm:prSet presAssocID="{2A0EA63A-1076-478F-B5D3-B2B338219313}" presName="sibTrans" presStyleLbl="sibTrans1D1" presStyleIdx="3" presStyleCnt="5"/>
      <dgm:spPr/>
      <dgm:t>
        <a:bodyPr/>
        <a:lstStyle/>
        <a:p>
          <a:endParaRPr lang="ru-RU"/>
        </a:p>
      </dgm:t>
    </dgm:pt>
    <dgm:pt modelId="{3A782CC4-D8F4-4F76-B775-D3D569FB0307}" type="pres">
      <dgm:prSet presAssocID="{38C0475B-0561-481A-AF59-0B445A0A9F9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6C891F-74B6-48CD-BF36-B501CBF5B6A7}" type="pres">
      <dgm:prSet presAssocID="{38C0475B-0561-481A-AF59-0B445A0A9F96}" presName="spNode" presStyleCnt="0"/>
      <dgm:spPr/>
    </dgm:pt>
    <dgm:pt modelId="{298A2041-6B87-4D6C-A973-9F57D58A9518}" type="pres">
      <dgm:prSet presAssocID="{CAC410A8-8630-42DE-93BD-FD2355BF0AEE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DA1B24F6-393E-42D9-84E8-55AEBD6A60A0}" srcId="{C6E35ED5-0E77-46AE-B3F9-C1BF1020BCC1}" destId="{E8C4979E-94AF-423A-B195-09936E9B14EB}" srcOrd="3" destOrd="0" parTransId="{5F37A55A-63DC-4447-BC60-0E2B143D6B68}" sibTransId="{2A0EA63A-1076-478F-B5D3-B2B338219313}"/>
    <dgm:cxn modelId="{AB176B9D-796E-472E-BB7B-F574343E8BD7}" srcId="{C6E35ED5-0E77-46AE-B3F9-C1BF1020BCC1}" destId="{5AA68103-AFC3-4A2C-B612-35C61F0B2E0D}" srcOrd="0" destOrd="0" parTransId="{97FF4005-EE04-4827-842A-2DFCA456EF97}" sibTransId="{05A761FE-5A85-4720-BE00-23B5932A736A}"/>
    <dgm:cxn modelId="{1E4ADB28-5FAD-49CB-9423-BFD40F532003}" type="presOf" srcId="{2A0EA63A-1076-478F-B5D3-B2B338219313}" destId="{51EBC65E-F2A3-4CD5-8C46-60F84C2BE1CF}" srcOrd="0" destOrd="0" presId="urn:microsoft.com/office/officeart/2005/8/layout/cycle6"/>
    <dgm:cxn modelId="{42BF3EF1-BD25-41BC-B161-A2AC044CBCC4}" type="presOf" srcId="{C74782E1-F5D6-477E-B841-EA3B08077EDC}" destId="{2C9D39A2-C867-49B1-A300-E9A63BE183EA}" srcOrd="0" destOrd="0" presId="urn:microsoft.com/office/officeart/2005/8/layout/cycle6"/>
    <dgm:cxn modelId="{6B1CBBE2-997F-4909-B8D5-E10CF4082C24}" type="presOf" srcId="{80396447-EAEB-4920-8CA1-C31C0F52CDCB}" destId="{EF640BED-5680-4F76-AEF5-42E8E7576B4F}" srcOrd="0" destOrd="0" presId="urn:microsoft.com/office/officeart/2005/8/layout/cycle6"/>
    <dgm:cxn modelId="{A087B177-1872-46AE-8F64-A4E867DD88F3}" type="presOf" srcId="{C6E35ED5-0E77-46AE-B3F9-C1BF1020BCC1}" destId="{2B32EA34-B58F-4B14-8D5F-5C6A67F59C97}" srcOrd="0" destOrd="0" presId="urn:microsoft.com/office/officeart/2005/8/layout/cycle6"/>
    <dgm:cxn modelId="{A4782CA3-32DA-4A52-B74C-7FF019AE2232}" type="presOf" srcId="{E8C4979E-94AF-423A-B195-09936E9B14EB}" destId="{529C7BDC-DBA4-4D26-9106-A2B6C122501F}" srcOrd="0" destOrd="0" presId="urn:microsoft.com/office/officeart/2005/8/layout/cycle6"/>
    <dgm:cxn modelId="{B8046D65-06E4-4FB5-8F23-718E93939422}" type="presOf" srcId="{CAC410A8-8630-42DE-93BD-FD2355BF0AEE}" destId="{298A2041-6B87-4D6C-A973-9F57D58A9518}" srcOrd="0" destOrd="0" presId="urn:microsoft.com/office/officeart/2005/8/layout/cycle6"/>
    <dgm:cxn modelId="{554AE6DB-2264-4249-973D-3A8F09A45783}" type="presOf" srcId="{D09A9B02-978C-4D6D-A066-1F382D7B723B}" destId="{560C3221-50E3-4DEB-AF9F-7ED734A673A9}" srcOrd="0" destOrd="0" presId="urn:microsoft.com/office/officeart/2005/8/layout/cycle6"/>
    <dgm:cxn modelId="{2F790EF2-9539-4D46-8758-3153691D30B0}" type="presOf" srcId="{5AA68103-AFC3-4A2C-B612-35C61F0B2E0D}" destId="{D422EA91-98E7-4D03-8ECD-9B49CC7E6D10}" srcOrd="0" destOrd="0" presId="urn:microsoft.com/office/officeart/2005/8/layout/cycle6"/>
    <dgm:cxn modelId="{FB55311A-27F9-41A5-8575-120CEB0FD988}" srcId="{C6E35ED5-0E77-46AE-B3F9-C1BF1020BCC1}" destId="{EC7F7CCE-0BB9-482E-AA21-6E364EA25770}" srcOrd="2" destOrd="0" parTransId="{6A9BA1A8-19A7-408E-A38E-BA7F5421A752}" sibTransId="{80396447-EAEB-4920-8CA1-C31C0F52CDCB}"/>
    <dgm:cxn modelId="{3FB9FBCB-47DA-4057-9F57-8E1A117C947E}" type="presOf" srcId="{EC7F7CCE-0BB9-482E-AA21-6E364EA25770}" destId="{C2537C95-F273-4F7C-80C9-7033A5ABBD64}" srcOrd="0" destOrd="0" presId="urn:microsoft.com/office/officeart/2005/8/layout/cycle6"/>
    <dgm:cxn modelId="{CE330A45-0412-460E-B705-E77128AE4B42}" type="presOf" srcId="{05A761FE-5A85-4720-BE00-23B5932A736A}" destId="{B9C94D39-9790-4D42-8F72-B3A926573487}" srcOrd="0" destOrd="0" presId="urn:microsoft.com/office/officeart/2005/8/layout/cycle6"/>
    <dgm:cxn modelId="{C6D9C38D-364E-4BB9-B479-A46494C267FE}" type="presOf" srcId="{38C0475B-0561-481A-AF59-0B445A0A9F96}" destId="{3A782CC4-D8F4-4F76-B775-D3D569FB0307}" srcOrd="0" destOrd="0" presId="urn:microsoft.com/office/officeart/2005/8/layout/cycle6"/>
    <dgm:cxn modelId="{266E097A-2B30-4319-8A86-C68C48409032}" srcId="{C6E35ED5-0E77-46AE-B3F9-C1BF1020BCC1}" destId="{38C0475B-0561-481A-AF59-0B445A0A9F96}" srcOrd="4" destOrd="0" parTransId="{B88055D8-AE1E-453C-9486-AFC54EB7AA53}" sibTransId="{CAC410A8-8630-42DE-93BD-FD2355BF0AEE}"/>
    <dgm:cxn modelId="{0A4E4471-C56A-4EAC-89BE-9EAF41B8DAC3}" srcId="{C6E35ED5-0E77-46AE-B3F9-C1BF1020BCC1}" destId="{C74782E1-F5D6-477E-B841-EA3B08077EDC}" srcOrd="1" destOrd="0" parTransId="{521753D0-1429-46F4-AB22-A69FC8311882}" sibTransId="{D09A9B02-978C-4D6D-A066-1F382D7B723B}"/>
    <dgm:cxn modelId="{23FFC299-A481-4629-AB48-466AD2000C3E}" type="presParOf" srcId="{2B32EA34-B58F-4B14-8D5F-5C6A67F59C97}" destId="{D422EA91-98E7-4D03-8ECD-9B49CC7E6D10}" srcOrd="0" destOrd="0" presId="urn:microsoft.com/office/officeart/2005/8/layout/cycle6"/>
    <dgm:cxn modelId="{976A7DBF-E2D7-450C-AF10-3A20F0DD748D}" type="presParOf" srcId="{2B32EA34-B58F-4B14-8D5F-5C6A67F59C97}" destId="{2B6A9F0F-ADA9-42B6-8A31-5281002B380E}" srcOrd="1" destOrd="0" presId="urn:microsoft.com/office/officeart/2005/8/layout/cycle6"/>
    <dgm:cxn modelId="{D193C238-3D71-4B9C-A06F-C4EEFF32717D}" type="presParOf" srcId="{2B32EA34-B58F-4B14-8D5F-5C6A67F59C97}" destId="{B9C94D39-9790-4D42-8F72-B3A926573487}" srcOrd="2" destOrd="0" presId="urn:microsoft.com/office/officeart/2005/8/layout/cycle6"/>
    <dgm:cxn modelId="{5F202E6B-70FE-4EAD-8B1C-692D41E25BBF}" type="presParOf" srcId="{2B32EA34-B58F-4B14-8D5F-5C6A67F59C97}" destId="{2C9D39A2-C867-49B1-A300-E9A63BE183EA}" srcOrd="3" destOrd="0" presId="urn:microsoft.com/office/officeart/2005/8/layout/cycle6"/>
    <dgm:cxn modelId="{030BD365-BAC7-4758-B1C3-3DEB484CA22F}" type="presParOf" srcId="{2B32EA34-B58F-4B14-8D5F-5C6A67F59C97}" destId="{92FA7FA2-34BE-4910-8266-AC1585144372}" srcOrd="4" destOrd="0" presId="urn:microsoft.com/office/officeart/2005/8/layout/cycle6"/>
    <dgm:cxn modelId="{4840E46B-A5F5-41AB-92D5-0F2C01D4AEEB}" type="presParOf" srcId="{2B32EA34-B58F-4B14-8D5F-5C6A67F59C97}" destId="{560C3221-50E3-4DEB-AF9F-7ED734A673A9}" srcOrd="5" destOrd="0" presId="urn:microsoft.com/office/officeart/2005/8/layout/cycle6"/>
    <dgm:cxn modelId="{7006141C-73BD-400D-AA5A-FD4156C5C060}" type="presParOf" srcId="{2B32EA34-B58F-4B14-8D5F-5C6A67F59C97}" destId="{C2537C95-F273-4F7C-80C9-7033A5ABBD64}" srcOrd="6" destOrd="0" presId="urn:microsoft.com/office/officeart/2005/8/layout/cycle6"/>
    <dgm:cxn modelId="{0D9057E9-0D78-4ED7-A848-30E24476C418}" type="presParOf" srcId="{2B32EA34-B58F-4B14-8D5F-5C6A67F59C97}" destId="{816C62D7-4956-4FA7-AAC3-169E86718391}" srcOrd="7" destOrd="0" presId="urn:microsoft.com/office/officeart/2005/8/layout/cycle6"/>
    <dgm:cxn modelId="{57D096D8-848C-4093-87E3-41AA99365738}" type="presParOf" srcId="{2B32EA34-B58F-4B14-8D5F-5C6A67F59C97}" destId="{EF640BED-5680-4F76-AEF5-42E8E7576B4F}" srcOrd="8" destOrd="0" presId="urn:microsoft.com/office/officeart/2005/8/layout/cycle6"/>
    <dgm:cxn modelId="{1964A11C-1CFC-48F2-8C9D-50E2E2369E5F}" type="presParOf" srcId="{2B32EA34-B58F-4B14-8D5F-5C6A67F59C97}" destId="{529C7BDC-DBA4-4D26-9106-A2B6C122501F}" srcOrd="9" destOrd="0" presId="urn:microsoft.com/office/officeart/2005/8/layout/cycle6"/>
    <dgm:cxn modelId="{622F5C5A-8DF9-41FE-9437-3FBE37FC9295}" type="presParOf" srcId="{2B32EA34-B58F-4B14-8D5F-5C6A67F59C97}" destId="{E2EB8988-8301-4875-BB5E-29F4F90FB2FF}" srcOrd="10" destOrd="0" presId="urn:microsoft.com/office/officeart/2005/8/layout/cycle6"/>
    <dgm:cxn modelId="{056F55AC-3291-49D2-8E60-5212F3186443}" type="presParOf" srcId="{2B32EA34-B58F-4B14-8D5F-5C6A67F59C97}" destId="{51EBC65E-F2A3-4CD5-8C46-60F84C2BE1CF}" srcOrd="11" destOrd="0" presId="urn:microsoft.com/office/officeart/2005/8/layout/cycle6"/>
    <dgm:cxn modelId="{45589F49-FFFA-4062-92FE-BFCAF1851917}" type="presParOf" srcId="{2B32EA34-B58F-4B14-8D5F-5C6A67F59C97}" destId="{3A782CC4-D8F4-4F76-B775-D3D569FB0307}" srcOrd="12" destOrd="0" presId="urn:microsoft.com/office/officeart/2005/8/layout/cycle6"/>
    <dgm:cxn modelId="{2B9F852A-9848-4901-8984-485C428FD86C}" type="presParOf" srcId="{2B32EA34-B58F-4B14-8D5F-5C6A67F59C97}" destId="{D16C891F-74B6-48CD-BF36-B501CBF5B6A7}" srcOrd="13" destOrd="0" presId="urn:microsoft.com/office/officeart/2005/8/layout/cycle6"/>
    <dgm:cxn modelId="{5E6C4F4B-1172-4B30-B4F5-2204391B1671}" type="presParOf" srcId="{2B32EA34-B58F-4B14-8D5F-5C6A67F59C97}" destId="{298A2041-6B87-4D6C-A973-9F57D58A9518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6B4D54-0BC8-4156-94B7-AC1DFB937488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20D917-0552-43EA-99F4-C5E17F7BCB58}">
      <dgm:prSet phldrT="[Текст]" custT="1"/>
      <dgm:spPr>
        <a:solidFill>
          <a:schemeClr val="bg1">
            <a:lumMod val="9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Адаптация</a:t>
          </a:r>
        </a:p>
        <a:p>
          <a:r>
            <a:rPr lang="ru-RU" sz="1600" dirty="0" smtClean="0">
              <a:solidFill>
                <a:schemeClr val="tx1"/>
              </a:solidFill>
            </a:rPr>
            <a:t>некритическое усвоение социального опыта: имитация, подражание</a:t>
          </a:r>
          <a:endParaRPr lang="ru-RU" sz="1600" b="1" dirty="0">
            <a:solidFill>
              <a:schemeClr val="tx1"/>
            </a:solidFill>
          </a:endParaRPr>
        </a:p>
      </dgm:t>
    </dgm:pt>
    <dgm:pt modelId="{40BA6A32-3DDB-41A6-87A2-CFCB134BC7E1}" type="parTrans" cxnId="{8DF518F0-CD23-46C8-83AE-FDDDF2BA567D}">
      <dgm:prSet/>
      <dgm:spPr/>
      <dgm:t>
        <a:bodyPr/>
        <a:lstStyle/>
        <a:p>
          <a:endParaRPr lang="ru-RU"/>
        </a:p>
      </dgm:t>
    </dgm:pt>
    <dgm:pt modelId="{0480F237-5961-41D1-94B7-682B1BFCBA70}" type="sibTrans" cxnId="{8DF518F0-CD23-46C8-83AE-FDDDF2BA567D}">
      <dgm:prSet/>
      <dgm:spPr/>
      <dgm:t>
        <a:bodyPr/>
        <a:lstStyle/>
        <a:p>
          <a:endParaRPr lang="ru-RU"/>
        </a:p>
      </dgm:t>
    </dgm:pt>
    <dgm:pt modelId="{D5069564-DEBA-484F-A024-532C8A25F3F6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Идентификация</a:t>
          </a:r>
          <a:r>
            <a:rPr lang="ru-RU" sz="2400" dirty="0" smtClean="0">
              <a:solidFill>
                <a:schemeClr val="tx1"/>
              </a:solidFill>
            </a:rPr>
            <a:t> </a:t>
          </a:r>
          <a:r>
            <a:rPr lang="ru-RU" sz="1800" dirty="0" smtClean="0">
              <a:solidFill>
                <a:schemeClr val="tx1"/>
              </a:solidFill>
            </a:rPr>
            <a:t>появление желания выделить себя среди других</a:t>
          </a:r>
          <a:endParaRPr lang="ru-RU" sz="1800" dirty="0">
            <a:solidFill>
              <a:schemeClr val="tx1"/>
            </a:solidFill>
          </a:endParaRPr>
        </a:p>
      </dgm:t>
    </dgm:pt>
    <dgm:pt modelId="{7FC6D745-1479-4B1E-807A-18349C351ADA}" type="parTrans" cxnId="{3F065D72-D219-49B5-AB56-905A33B9013F}">
      <dgm:prSet/>
      <dgm:spPr/>
      <dgm:t>
        <a:bodyPr/>
        <a:lstStyle/>
        <a:p>
          <a:endParaRPr lang="ru-RU"/>
        </a:p>
      </dgm:t>
    </dgm:pt>
    <dgm:pt modelId="{0419C310-B76E-4486-BDB3-A526056E359B}" type="sibTrans" cxnId="{3F065D72-D219-49B5-AB56-905A33B9013F}">
      <dgm:prSet/>
      <dgm:spPr/>
      <dgm:t>
        <a:bodyPr/>
        <a:lstStyle/>
        <a:p>
          <a:endParaRPr lang="ru-RU"/>
        </a:p>
      </dgm:t>
    </dgm:pt>
    <dgm:pt modelId="{91194B9B-FA43-47C0-A2DF-A8D234B5A430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Интеграция </a:t>
          </a:r>
        </a:p>
        <a:p>
          <a:r>
            <a:rPr lang="ru-RU" sz="2000" dirty="0" smtClean="0">
              <a:solidFill>
                <a:schemeClr val="tx1"/>
              </a:solidFill>
            </a:rPr>
            <a:t>активное внедрение в жизнь общества</a:t>
          </a:r>
          <a:endParaRPr lang="ru-RU" sz="2000" dirty="0">
            <a:solidFill>
              <a:schemeClr val="tx1"/>
            </a:solidFill>
          </a:endParaRPr>
        </a:p>
      </dgm:t>
    </dgm:pt>
    <dgm:pt modelId="{0D00DA2E-A60A-4C5A-87FF-8500E849EEAF}" type="parTrans" cxnId="{F9247709-4529-46D9-A4D6-99CCBC73F15C}">
      <dgm:prSet/>
      <dgm:spPr/>
      <dgm:t>
        <a:bodyPr/>
        <a:lstStyle/>
        <a:p>
          <a:endParaRPr lang="ru-RU"/>
        </a:p>
      </dgm:t>
    </dgm:pt>
    <dgm:pt modelId="{416578D1-193A-4D03-95F9-72FF896D27FD}" type="sibTrans" cxnId="{F9247709-4529-46D9-A4D6-99CCBC73F15C}">
      <dgm:prSet/>
      <dgm:spPr/>
      <dgm:t>
        <a:bodyPr/>
        <a:lstStyle/>
        <a:p>
          <a:endParaRPr lang="ru-RU"/>
        </a:p>
      </dgm:t>
    </dgm:pt>
    <dgm:pt modelId="{37A18A7B-A624-49E5-82C3-9C262076CC13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Трудовая</a:t>
          </a:r>
        </a:p>
        <a:p>
          <a:r>
            <a:rPr lang="ru-RU" sz="2000" dirty="0" smtClean="0">
              <a:solidFill>
                <a:schemeClr val="tx1"/>
              </a:solidFill>
            </a:rPr>
            <a:t>воспроизведение социального опыта, воздействие на среду</a:t>
          </a:r>
          <a:endParaRPr lang="ru-RU" sz="2000" dirty="0">
            <a:solidFill>
              <a:schemeClr val="tx1"/>
            </a:solidFill>
          </a:endParaRPr>
        </a:p>
      </dgm:t>
    </dgm:pt>
    <dgm:pt modelId="{CB6D16A7-9D5A-4E40-8B6E-0CBC5B4E9A2F}" type="parTrans" cxnId="{66BB2271-AA8C-453D-9740-EAA0399C408A}">
      <dgm:prSet/>
      <dgm:spPr/>
      <dgm:t>
        <a:bodyPr/>
        <a:lstStyle/>
        <a:p>
          <a:endParaRPr lang="ru-RU"/>
        </a:p>
      </dgm:t>
    </dgm:pt>
    <dgm:pt modelId="{ACD4EDFC-F1DB-4161-85A3-3658540EDD59}" type="sibTrans" cxnId="{66BB2271-AA8C-453D-9740-EAA0399C408A}">
      <dgm:prSet/>
      <dgm:spPr/>
      <dgm:t>
        <a:bodyPr/>
        <a:lstStyle/>
        <a:p>
          <a:endParaRPr lang="ru-RU"/>
        </a:p>
      </dgm:t>
    </dgm:pt>
    <dgm:pt modelId="{36D544F6-10B7-4F49-8653-EDB3C3DBF995}">
      <dgm:prSet phldrT="[Текст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Послетрудовая </a:t>
          </a:r>
        </a:p>
        <a:p>
          <a:r>
            <a:rPr lang="ru-RU" sz="2000" dirty="0" smtClean="0">
              <a:solidFill>
                <a:schemeClr val="tx1"/>
              </a:solidFill>
            </a:rPr>
            <a:t>передача социального опыта новым поколениям</a:t>
          </a:r>
          <a:endParaRPr lang="ru-RU" sz="2000" dirty="0">
            <a:solidFill>
              <a:schemeClr val="tx1"/>
            </a:solidFill>
          </a:endParaRPr>
        </a:p>
      </dgm:t>
    </dgm:pt>
    <dgm:pt modelId="{53560C12-83E4-4779-BEEE-B0A4D88A43B2}" type="sibTrans" cxnId="{8EEE9047-2C32-42A3-B600-0D343F1672D6}">
      <dgm:prSet/>
      <dgm:spPr/>
      <dgm:t>
        <a:bodyPr/>
        <a:lstStyle/>
        <a:p>
          <a:endParaRPr lang="ru-RU"/>
        </a:p>
      </dgm:t>
    </dgm:pt>
    <dgm:pt modelId="{00062FE4-46BE-47C9-B4BF-C01F3B7B1751}" type="parTrans" cxnId="{8EEE9047-2C32-42A3-B600-0D343F1672D6}">
      <dgm:prSet/>
      <dgm:spPr/>
      <dgm:t>
        <a:bodyPr/>
        <a:lstStyle/>
        <a:p>
          <a:endParaRPr lang="ru-RU"/>
        </a:p>
      </dgm:t>
    </dgm:pt>
    <dgm:pt modelId="{0EA63C33-0779-4562-8955-C3762D6FFB4B}" type="pres">
      <dgm:prSet presAssocID="{AE6B4D54-0BC8-4156-94B7-AC1DFB93748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5FF12A-E6BA-4BD7-B458-2F6C9B01AA81}" type="pres">
      <dgm:prSet presAssocID="{BA20D917-0552-43EA-99F4-C5E17F7BCB58}" presName="node" presStyleLbl="node1" presStyleIdx="0" presStyleCnt="5" custScaleY="135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CBE40-7834-422C-AACB-F5D5CB1907B3}" type="pres">
      <dgm:prSet presAssocID="{0480F237-5961-41D1-94B7-682B1BFCBA70}" presName="sibTrans" presStyleLbl="sibTrans1D1" presStyleIdx="0" presStyleCnt="4"/>
      <dgm:spPr/>
      <dgm:t>
        <a:bodyPr/>
        <a:lstStyle/>
        <a:p>
          <a:endParaRPr lang="ru-RU"/>
        </a:p>
      </dgm:t>
    </dgm:pt>
    <dgm:pt modelId="{DC43FC56-706F-4893-BDC3-AB3EB4895300}" type="pres">
      <dgm:prSet presAssocID="{0480F237-5961-41D1-94B7-682B1BFCBA70}" presName="connectorText" presStyleLbl="sibTrans1D1" presStyleIdx="0" presStyleCnt="4"/>
      <dgm:spPr/>
      <dgm:t>
        <a:bodyPr/>
        <a:lstStyle/>
        <a:p>
          <a:endParaRPr lang="ru-RU"/>
        </a:p>
      </dgm:t>
    </dgm:pt>
    <dgm:pt modelId="{42C58E01-D041-4F8E-B3C9-CF4D9C5CE63A}" type="pres">
      <dgm:prSet presAssocID="{D5069564-DEBA-484F-A024-532C8A25F3F6}" presName="node" presStyleLbl="node1" presStyleIdx="1" presStyleCnt="5" custScaleY="138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24A948-D90D-45F3-B35C-31F2242BE871}" type="pres">
      <dgm:prSet presAssocID="{0419C310-B76E-4486-BDB3-A526056E359B}" presName="sibTrans" presStyleLbl="sibTrans1D1" presStyleIdx="1" presStyleCnt="4"/>
      <dgm:spPr/>
      <dgm:t>
        <a:bodyPr/>
        <a:lstStyle/>
        <a:p>
          <a:endParaRPr lang="ru-RU"/>
        </a:p>
      </dgm:t>
    </dgm:pt>
    <dgm:pt modelId="{E8D23E96-3E87-46EB-BA3C-6EBE61B8B635}" type="pres">
      <dgm:prSet presAssocID="{0419C310-B76E-4486-BDB3-A526056E359B}" presName="connectorText" presStyleLbl="sibTrans1D1" presStyleIdx="1" presStyleCnt="4"/>
      <dgm:spPr/>
      <dgm:t>
        <a:bodyPr/>
        <a:lstStyle/>
        <a:p>
          <a:endParaRPr lang="ru-RU"/>
        </a:p>
      </dgm:t>
    </dgm:pt>
    <dgm:pt modelId="{09C8716B-0139-4F72-ADD5-C8FF529B3192}" type="pres">
      <dgm:prSet presAssocID="{91194B9B-FA43-47C0-A2DF-A8D234B5A430}" presName="node" presStyleLbl="node1" presStyleIdx="2" presStyleCnt="5" custScaleY="138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CD1119-7EA4-4806-AE43-68BD777FE84F}" type="pres">
      <dgm:prSet presAssocID="{416578D1-193A-4D03-95F9-72FF896D27FD}" presName="sibTrans" presStyleLbl="sibTrans1D1" presStyleIdx="2" presStyleCnt="4"/>
      <dgm:spPr/>
      <dgm:t>
        <a:bodyPr/>
        <a:lstStyle/>
        <a:p>
          <a:endParaRPr lang="ru-RU"/>
        </a:p>
      </dgm:t>
    </dgm:pt>
    <dgm:pt modelId="{425793A2-488F-4B31-BBD2-089F774D9D73}" type="pres">
      <dgm:prSet presAssocID="{416578D1-193A-4D03-95F9-72FF896D27FD}" presName="connectorText" presStyleLbl="sibTrans1D1" presStyleIdx="2" presStyleCnt="4"/>
      <dgm:spPr/>
      <dgm:t>
        <a:bodyPr/>
        <a:lstStyle/>
        <a:p>
          <a:endParaRPr lang="ru-RU"/>
        </a:p>
      </dgm:t>
    </dgm:pt>
    <dgm:pt modelId="{C463220E-73D2-444C-B2B5-0E16986C33AE}" type="pres">
      <dgm:prSet presAssocID="{37A18A7B-A624-49E5-82C3-9C262076CC13}" presName="node" presStyleLbl="node1" presStyleIdx="3" presStyleCnt="5" custScaleY="151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EFB491-466F-43E0-A5DD-1A23098B6BA9}" type="pres">
      <dgm:prSet presAssocID="{ACD4EDFC-F1DB-4161-85A3-3658540EDD59}" presName="sibTrans" presStyleLbl="sibTrans1D1" presStyleIdx="3" presStyleCnt="4"/>
      <dgm:spPr/>
      <dgm:t>
        <a:bodyPr/>
        <a:lstStyle/>
        <a:p>
          <a:endParaRPr lang="ru-RU"/>
        </a:p>
      </dgm:t>
    </dgm:pt>
    <dgm:pt modelId="{9A8404DB-302A-4336-8CF1-EFBD9DBC0CF4}" type="pres">
      <dgm:prSet presAssocID="{ACD4EDFC-F1DB-4161-85A3-3658540EDD59}" presName="connectorText" presStyleLbl="sibTrans1D1" presStyleIdx="3" presStyleCnt="4"/>
      <dgm:spPr/>
      <dgm:t>
        <a:bodyPr/>
        <a:lstStyle/>
        <a:p>
          <a:endParaRPr lang="ru-RU"/>
        </a:p>
      </dgm:t>
    </dgm:pt>
    <dgm:pt modelId="{AA6DE478-AAF8-4994-BB3C-D22E43E9463B}" type="pres">
      <dgm:prSet presAssocID="{36D544F6-10B7-4F49-8653-EDB3C3DBF995}" presName="node" presStyleLbl="node1" presStyleIdx="4" presStyleCnt="5" custScaleY="151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F518F0-CD23-46C8-83AE-FDDDF2BA567D}" srcId="{AE6B4D54-0BC8-4156-94B7-AC1DFB937488}" destId="{BA20D917-0552-43EA-99F4-C5E17F7BCB58}" srcOrd="0" destOrd="0" parTransId="{40BA6A32-3DDB-41A6-87A2-CFCB134BC7E1}" sibTransId="{0480F237-5961-41D1-94B7-682B1BFCBA70}"/>
    <dgm:cxn modelId="{79F8B72E-3994-4091-8F35-12CAFAA0C610}" type="presOf" srcId="{0419C310-B76E-4486-BDB3-A526056E359B}" destId="{3D24A948-D90D-45F3-B35C-31F2242BE871}" srcOrd="0" destOrd="0" presId="urn:microsoft.com/office/officeart/2005/8/layout/bProcess3"/>
    <dgm:cxn modelId="{3F065D72-D219-49B5-AB56-905A33B9013F}" srcId="{AE6B4D54-0BC8-4156-94B7-AC1DFB937488}" destId="{D5069564-DEBA-484F-A024-532C8A25F3F6}" srcOrd="1" destOrd="0" parTransId="{7FC6D745-1479-4B1E-807A-18349C351ADA}" sibTransId="{0419C310-B76E-4486-BDB3-A526056E359B}"/>
    <dgm:cxn modelId="{3026B988-9446-43B4-81D2-D4DC0EB979CE}" type="presOf" srcId="{ACD4EDFC-F1DB-4161-85A3-3658540EDD59}" destId="{9A8404DB-302A-4336-8CF1-EFBD9DBC0CF4}" srcOrd="1" destOrd="0" presId="urn:microsoft.com/office/officeart/2005/8/layout/bProcess3"/>
    <dgm:cxn modelId="{410B5D43-6107-4E17-A963-AC08BF72E14B}" type="presOf" srcId="{416578D1-193A-4D03-95F9-72FF896D27FD}" destId="{2DCD1119-7EA4-4806-AE43-68BD777FE84F}" srcOrd="0" destOrd="0" presId="urn:microsoft.com/office/officeart/2005/8/layout/bProcess3"/>
    <dgm:cxn modelId="{C98AF6E2-ACAA-4D62-8E70-31669377805B}" type="presOf" srcId="{BA20D917-0552-43EA-99F4-C5E17F7BCB58}" destId="{DE5FF12A-E6BA-4BD7-B458-2F6C9B01AA81}" srcOrd="0" destOrd="0" presId="urn:microsoft.com/office/officeart/2005/8/layout/bProcess3"/>
    <dgm:cxn modelId="{4EBF3C23-FDBE-4B7E-865D-9596ADECD93D}" type="presOf" srcId="{36D544F6-10B7-4F49-8653-EDB3C3DBF995}" destId="{AA6DE478-AAF8-4994-BB3C-D22E43E9463B}" srcOrd="0" destOrd="0" presId="urn:microsoft.com/office/officeart/2005/8/layout/bProcess3"/>
    <dgm:cxn modelId="{F66579B9-CC66-4D03-A221-F0111C0E850C}" type="presOf" srcId="{ACD4EDFC-F1DB-4161-85A3-3658540EDD59}" destId="{8CEFB491-466F-43E0-A5DD-1A23098B6BA9}" srcOrd="0" destOrd="0" presId="urn:microsoft.com/office/officeart/2005/8/layout/bProcess3"/>
    <dgm:cxn modelId="{4261B989-9FBD-4A28-8129-3961D3559960}" type="presOf" srcId="{91194B9B-FA43-47C0-A2DF-A8D234B5A430}" destId="{09C8716B-0139-4F72-ADD5-C8FF529B3192}" srcOrd="0" destOrd="0" presId="urn:microsoft.com/office/officeart/2005/8/layout/bProcess3"/>
    <dgm:cxn modelId="{242026A7-DD6C-4548-BEAF-DCA4CA4F2F92}" type="presOf" srcId="{37A18A7B-A624-49E5-82C3-9C262076CC13}" destId="{C463220E-73D2-444C-B2B5-0E16986C33AE}" srcOrd="0" destOrd="0" presId="urn:microsoft.com/office/officeart/2005/8/layout/bProcess3"/>
    <dgm:cxn modelId="{71E9AA72-AF2B-4EE9-99EF-FAFA01A6EEC8}" type="presOf" srcId="{416578D1-193A-4D03-95F9-72FF896D27FD}" destId="{425793A2-488F-4B31-BBD2-089F774D9D73}" srcOrd="1" destOrd="0" presId="urn:microsoft.com/office/officeart/2005/8/layout/bProcess3"/>
    <dgm:cxn modelId="{66BB2271-AA8C-453D-9740-EAA0399C408A}" srcId="{AE6B4D54-0BC8-4156-94B7-AC1DFB937488}" destId="{37A18A7B-A624-49E5-82C3-9C262076CC13}" srcOrd="3" destOrd="0" parTransId="{CB6D16A7-9D5A-4E40-8B6E-0CBC5B4E9A2F}" sibTransId="{ACD4EDFC-F1DB-4161-85A3-3658540EDD59}"/>
    <dgm:cxn modelId="{8EEE9047-2C32-42A3-B600-0D343F1672D6}" srcId="{AE6B4D54-0BC8-4156-94B7-AC1DFB937488}" destId="{36D544F6-10B7-4F49-8653-EDB3C3DBF995}" srcOrd="4" destOrd="0" parTransId="{00062FE4-46BE-47C9-B4BF-C01F3B7B1751}" sibTransId="{53560C12-83E4-4779-BEEE-B0A4D88A43B2}"/>
    <dgm:cxn modelId="{BAAB5AF0-A8FB-44B2-A72E-94B6660EC48F}" type="presOf" srcId="{D5069564-DEBA-484F-A024-532C8A25F3F6}" destId="{42C58E01-D041-4F8E-B3C9-CF4D9C5CE63A}" srcOrd="0" destOrd="0" presId="urn:microsoft.com/office/officeart/2005/8/layout/bProcess3"/>
    <dgm:cxn modelId="{F9247709-4529-46D9-A4D6-99CCBC73F15C}" srcId="{AE6B4D54-0BC8-4156-94B7-AC1DFB937488}" destId="{91194B9B-FA43-47C0-A2DF-A8D234B5A430}" srcOrd="2" destOrd="0" parTransId="{0D00DA2E-A60A-4C5A-87FF-8500E849EEAF}" sibTransId="{416578D1-193A-4D03-95F9-72FF896D27FD}"/>
    <dgm:cxn modelId="{CB903295-BF2F-4A3D-8773-CCEF594D2B07}" type="presOf" srcId="{0480F237-5961-41D1-94B7-682B1BFCBA70}" destId="{745CBE40-7834-422C-AACB-F5D5CB1907B3}" srcOrd="0" destOrd="0" presId="urn:microsoft.com/office/officeart/2005/8/layout/bProcess3"/>
    <dgm:cxn modelId="{0CE67706-E4EF-4CAE-9A01-65B2B7A2F53A}" type="presOf" srcId="{AE6B4D54-0BC8-4156-94B7-AC1DFB937488}" destId="{0EA63C33-0779-4562-8955-C3762D6FFB4B}" srcOrd="0" destOrd="0" presId="urn:microsoft.com/office/officeart/2005/8/layout/bProcess3"/>
    <dgm:cxn modelId="{7E96B9AD-E362-4A34-A2BC-643CBD5A2396}" type="presOf" srcId="{0419C310-B76E-4486-BDB3-A526056E359B}" destId="{E8D23E96-3E87-46EB-BA3C-6EBE61B8B635}" srcOrd="1" destOrd="0" presId="urn:microsoft.com/office/officeart/2005/8/layout/bProcess3"/>
    <dgm:cxn modelId="{16F27B37-29FE-437D-BD8F-976B9800B7C8}" type="presOf" srcId="{0480F237-5961-41D1-94B7-682B1BFCBA70}" destId="{DC43FC56-706F-4893-BDC3-AB3EB4895300}" srcOrd="1" destOrd="0" presId="urn:microsoft.com/office/officeart/2005/8/layout/bProcess3"/>
    <dgm:cxn modelId="{1D62A0DD-E5DD-451B-870E-E43A78DB7823}" type="presParOf" srcId="{0EA63C33-0779-4562-8955-C3762D6FFB4B}" destId="{DE5FF12A-E6BA-4BD7-B458-2F6C9B01AA81}" srcOrd="0" destOrd="0" presId="urn:microsoft.com/office/officeart/2005/8/layout/bProcess3"/>
    <dgm:cxn modelId="{CDE72A0C-C05F-44E5-ABA0-2F338575BEFB}" type="presParOf" srcId="{0EA63C33-0779-4562-8955-C3762D6FFB4B}" destId="{745CBE40-7834-422C-AACB-F5D5CB1907B3}" srcOrd="1" destOrd="0" presId="urn:microsoft.com/office/officeart/2005/8/layout/bProcess3"/>
    <dgm:cxn modelId="{38676F8B-8670-49BB-8941-4034FDCCD528}" type="presParOf" srcId="{745CBE40-7834-422C-AACB-F5D5CB1907B3}" destId="{DC43FC56-706F-4893-BDC3-AB3EB4895300}" srcOrd="0" destOrd="0" presId="urn:microsoft.com/office/officeart/2005/8/layout/bProcess3"/>
    <dgm:cxn modelId="{E51BC45D-41E8-409D-85EC-3239122D4FD1}" type="presParOf" srcId="{0EA63C33-0779-4562-8955-C3762D6FFB4B}" destId="{42C58E01-D041-4F8E-B3C9-CF4D9C5CE63A}" srcOrd="2" destOrd="0" presId="urn:microsoft.com/office/officeart/2005/8/layout/bProcess3"/>
    <dgm:cxn modelId="{708DF461-7698-4F43-8FD7-2B72816ED82C}" type="presParOf" srcId="{0EA63C33-0779-4562-8955-C3762D6FFB4B}" destId="{3D24A948-D90D-45F3-B35C-31F2242BE871}" srcOrd="3" destOrd="0" presId="urn:microsoft.com/office/officeart/2005/8/layout/bProcess3"/>
    <dgm:cxn modelId="{20B69DBE-291A-4400-A0F1-3A6E99AB1352}" type="presParOf" srcId="{3D24A948-D90D-45F3-B35C-31F2242BE871}" destId="{E8D23E96-3E87-46EB-BA3C-6EBE61B8B635}" srcOrd="0" destOrd="0" presId="urn:microsoft.com/office/officeart/2005/8/layout/bProcess3"/>
    <dgm:cxn modelId="{6F4E5A09-F18C-4803-9DDF-2270DDEE2B67}" type="presParOf" srcId="{0EA63C33-0779-4562-8955-C3762D6FFB4B}" destId="{09C8716B-0139-4F72-ADD5-C8FF529B3192}" srcOrd="4" destOrd="0" presId="urn:microsoft.com/office/officeart/2005/8/layout/bProcess3"/>
    <dgm:cxn modelId="{EA9FDBAD-45CC-4DE4-9236-06041AD16F40}" type="presParOf" srcId="{0EA63C33-0779-4562-8955-C3762D6FFB4B}" destId="{2DCD1119-7EA4-4806-AE43-68BD777FE84F}" srcOrd="5" destOrd="0" presId="urn:microsoft.com/office/officeart/2005/8/layout/bProcess3"/>
    <dgm:cxn modelId="{1E74FFD9-2FA8-45C7-8158-8921F60A6746}" type="presParOf" srcId="{2DCD1119-7EA4-4806-AE43-68BD777FE84F}" destId="{425793A2-488F-4B31-BBD2-089F774D9D73}" srcOrd="0" destOrd="0" presId="urn:microsoft.com/office/officeart/2005/8/layout/bProcess3"/>
    <dgm:cxn modelId="{49D4BED0-D6F1-457A-97B4-E09DA94794C8}" type="presParOf" srcId="{0EA63C33-0779-4562-8955-C3762D6FFB4B}" destId="{C463220E-73D2-444C-B2B5-0E16986C33AE}" srcOrd="6" destOrd="0" presId="urn:microsoft.com/office/officeart/2005/8/layout/bProcess3"/>
    <dgm:cxn modelId="{CEAAB2D8-D360-4CB9-A3DA-23AA499062FA}" type="presParOf" srcId="{0EA63C33-0779-4562-8955-C3762D6FFB4B}" destId="{8CEFB491-466F-43E0-A5DD-1A23098B6BA9}" srcOrd="7" destOrd="0" presId="urn:microsoft.com/office/officeart/2005/8/layout/bProcess3"/>
    <dgm:cxn modelId="{C64817E4-7C92-4BE7-B06A-8188E2AC9C48}" type="presParOf" srcId="{8CEFB491-466F-43E0-A5DD-1A23098B6BA9}" destId="{9A8404DB-302A-4336-8CF1-EFBD9DBC0CF4}" srcOrd="0" destOrd="0" presId="urn:microsoft.com/office/officeart/2005/8/layout/bProcess3"/>
    <dgm:cxn modelId="{A582E5AA-A60B-4D46-9E94-2B31A0158418}" type="presParOf" srcId="{0EA63C33-0779-4562-8955-C3762D6FFB4B}" destId="{AA6DE478-AAF8-4994-BB3C-D22E43E9463B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65D27C-9B84-4FF6-8527-7C92DCDAB479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7E07F49-0E7C-4AEC-8F47-6A66F9CA3073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Интегрирует</a:t>
          </a:r>
          <a:r>
            <a:rPr lang="ru-RU" sz="2400" dirty="0" smtClean="0">
              <a:solidFill>
                <a:schemeClr val="tx1"/>
              </a:solidFill>
            </a:rPr>
            <a:t> индивида в общество/социальные группы через освоение культуры, норм, ценностей</a:t>
          </a:r>
          <a:endParaRPr lang="ru-RU" sz="2400" dirty="0">
            <a:solidFill>
              <a:schemeClr val="tx1"/>
            </a:solidFill>
          </a:endParaRPr>
        </a:p>
      </dgm:t>
    </dgm:pt>
    <dgm:pt modelId="{43BEEC0F-706B-4897-A3D1-A6ECD8AEE2AB}" type="parTrans" cxnId="{9EE4C707-7F4E-4A47-9E90-24C0AE52F362}">
      <dgm:prSet/>
      <dgm:spPr/>
      <dgm:t>
        <a:bodyPr/>
        <a:lstStyle/>
        <a:p>
          <a:endParaRPr lang="ru-RU"/>
        </a:p>
      </dgm:t>
    </dgm:pt>
    <dgm:pt modelId="{B630C10A-E4F6-4B15-9700-FDFC0485B803}" type="sibTrans" cxnId="{9EE4C707-7F4E-4A47-9E90-24C0AE52F362}">
      <dgm:prSet/>
      <dgm:spPr/>
      <dgm:t>
        <a:bodyPr/>
        <a:lstStyle/>
        <a:p>
          <a:endParaRPr lang="ru-RU"/>
        </a:p>
      </dgm:t>
    </dgm:pt>
    <dgm:pt modelId="{566AFCA7-A5AB-49BC-AC5A-EAC069B93154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Способствует взаимодействию </a:t>
          </a:r>
          <a:r>
            <a:rPr lang="ru-RU" sz="2400" dirty="0" smtClean="0">
              <a:solidFill>
                <a:schemeClr val="tx1"/>
              </a:solidFill>
            </a:rPr>
            <a:t>людей вследствие принятия социальных ролей</a:t>
          </a:r>
          <a:endParaRPr lang="ru-RU" sz="2400" dirty="0">
            <a:solidFill>
              <a:schemeClr val="tx1"/>
            </a:solidFill>
          </a:endParaRPr>
        </a:p>
      </dgm:t>
    </dgm:pt>
    <dgm:pt modelId="{A829A4C5-298E-4A25-9D54-FDBD3B74132E}" type="parTrans" cxnId="{709443EE-0D8A-4850-8569-B64A399A4147}">
      <dgm:prSet/>
      <dgm:spPr/>
      <dgm:t>
        <a:bodyPr/>
        <a:lstStyle/>
        <a:p>
          <a:endParaRPr lang="ru-RU"/>
        </a:p>
      </dgm:t>
    </dgm:pt>
    <dgm:pt modelId="{6C4CD633-A90E-4E65-B3D8-9B06FFAFC8EC}" type="sibTrans" cxnId="{709443EE-0D8A-4850-8569-B64A399A4147}">
      <dgm:prSet/>
      <dgm:spPr/>
      <dgm:t>
        <a:bodyPr/>
        <a:lstStyle/>
        <a:p>
          <a:endParaRPr lang="ru-RU"/>
        </a:p>
      </dgm:t>
    </dgm:pt>
    <dgm:pt modelId="{80F73594-898D-4164-B819-5861E5617631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Сохраняет общество</a:t>
          </a:r>
          <a:r>
            <a:rPr lang="ru-RU" sz="2400" dirty="0" smtClean="0">
              <a:solidFill>
                <a:schemeClr val="tx1"/>
              </a:solidFill>
            </a:rPr>
            <a:t>, производит и передает культуру поколений через убеждения и показ соответствующих образцов поведения</a:t>
          </a:r>
          <a:endParaRPr lang="ru-RU" sz="2400" dirty="0">
            <a:solidFill>
              <a:schemeClr val="tx1"/>
            </a:solidFill>
          </a:endParaRPr>
        </a:p>
      </dgm:t>
    </dgm:pt>
    <dgm:pt modelId="{34880BF8-D78E-496F-A1A0-9AB33C285484}" type="parTrans" cxnId="{2A0303EF-659D-4266-B844-ACC7C43DBB11}">
      <dgm:prSet/>
      <dgm:spPr/>
      <dgm:t>
        <a:bodyPr/>
        <a:lstStyle/>
        <a:p>
          <a:endParaRPr lang="ru-RU"/>
        </a:p>
      </dgm:t>
    </dgm:pt>
    <dgm:pt modelId="{24948878-29DC-40C8-A61A-03DC3CA0F795}" type="sibTrans" cxnId="{2A0303EF-659D-4266-B844-ACC7C43DBB11}">
      <dgm:prSet/>
      <dgm:spPr/>
      <dgm:t>
        <a:bodyPr/>
        <a:lstStyle/>
        <a:p>
          <a:endParaRPr lang="ru-RU"/>
        </a:p>
      </dgm:t>
    </dgm:pt>
    <dgm:pt modelId="{981D16CE-4954-401C-8D5C-49F09CB6632D}" type="pres">
      <dgm:prSet presAssocID="{9965D27C-9B84-4FF6-8527-7C92DCDAB47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566640-5BB6-4D3A-8978-633D71DF665F}" type="pres">
      <dgm:prSet presAssocID="{9965D27C-9B84-4FF6-8527-7C92DCDAB479}" presName="dummyMaxCanvas" presStyleCnt="0">
        <dgm:presLayoutVars/>
      </dgm:prSet>
      <dgm:spPr/>
    </dgm:pt>
    <dgm:pt modelId="{AE6E9B9C-A1F4-4F4B-A751-8D64AF93C3D9}" type="pres">
      <dgm:prSet presAssocID="{9965D27C-9B84-4FF6-8527-7C92DCDAB479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20431A-291E-4197-B2E5-8F5D2E9DB460}" type="pres">
      <dgm:prSet presAssocID="{9965D27C-9B84-4FF6-8527-7C92DCDAB479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7ACFB-A0A0-4255-B344-6FDCB396F5E0}" type="pres">
      <dgm:prSet presAssocID="{9965D27C-9B84-4FF6-8527-7C92DCDAB479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17C04-81A5-4A7D-A4C5-4CAF124FCAC8}" type="pres">
      <dgm:prSet presAssocID="{9965D27C-9B84-4FF6-8527-7C92DCDAB479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95C8D0-EDC3-4BE3-99FF-CBAA413BDED0}" type="pres">
      <dgm:prSet presAssocID="{9965D27C-9B84-4FF6-8527-7C92DCDAB479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25C70-23E0-4135-AC35-E4AE5C552F08}" type="pres">
      <dgm:prSet presAssocID="{9965D27C-9B84-4FF6-8527-7C92DCDAB47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CF638E-40A6-4A9C-BBD0-C0E3B8975BBE}" type="pres">
      <dgm:prSet presAssocID="{9965D27C-9B84-4FF6-8527-7C92DCDAB47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9ED42E-6BC8-4456-9FC4-E71914E6A4BA}" type="pres">
      <dgm:prSet presAssocID="{9965D27C-9B84-4FF6-8527-7C92DCDAB47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0B706B-3076-41F1-A27C-F1E3E23883DC}" type="presOf" srcId="{566AFCA7-A5AB-49BC-AC5A-EAC069B93154}" destId="{BE20431A-291E-4197-B2E5-8F5D2E9DB460}" srcOrd="0" destOrd="0" presId="urn:microsoft.com/office/officeart/2005/8/layout/vProcess5"/>
    <dgm:cxn modelId="{77B3F198-ACE0-4B0D-AF97-AC4683D25842}" type="presOf" srcId="{566AFCA7-A5AB-49BC-AC5A-EAC069B93154}" destId="{85CF638E-40A6-4A9C-BBD0-C0E3B8975BBE}" srcOrd="1" destOrd="0" presId="urn:microsoft.com/office/officeart/2005/8/layout/vProcess5"/>
    <dgm:cxn modelId="{43F8CDBA-8D3E-44F5-9DCC-38285A5CF6FF}" type="presOf" srcId="{57E07F49-0E7C-4AEC-8F47-6A66F9CA3073}" destId="{9C125C70-23E0-4135-AC35-E4AE5C552F08}" srcOrd="1" destOrd="0" presId="urn:microsoft.com/office/officeart/2005/8/layout/vProcess5"/>
    <dgm:cxn modelId="{29189196-C911-4D07-935A-96CE9321B29C}" type="presOf" srcId="{9965D27C-9B84-4FF6-8527-7C92DCDAB479}" destId="{981D16CE-4954-401C-8D5C-49F09CB6632D}" srcOrd="0" destOrd="0" presId="urn:microsoft.com/office/officeart/2005/8/layout/vProcess5"/>
    <dgm:cxn modelId="{6D66BFE8-8A2C-4187-A1EC-448B24D44AD6}" type="presOf" srcId="{80F73594-898D-4164-B819-5861E5617631}" destId="{CC9ED42E-6BC8-4456-9FC4-E71914E6A4BA}" srcOrd="1" destOrd="0" presId="urn:microsoft.com/office/officeart/2005/8/layout/vProcess5"/>
    <dgm:cxn modelId="{400BBA4E-02E3-4BDE-8D59-B570CAD09340}" type="presOf" srcId="{57E07F49-0E7C-4AEC-8F47-6A66F9CA3073}" destId="{AE6E9B9C-A1F4-4F4B-A751-8D64AF93C3D9}" srcOrd="0" destOrd="0" presId="urn:microsoft.com/office/officeart/2005/8/layout/vProcess5"/>
    <dgm:cxn modelId="{2A0303EF-659D-4266-B844-ACC7C43DBB11}" srcId="{9965D27C-9B84-4FF6-8527-7C92DCDAB479}" destId="{80F73594-898D-4164-B819-5861E5617631}" srcOrd="2" destOrd="0" parTransId="{34880BF8-D78E-496F-A1A0-9AB33C285484}" sibTransId="{24948878-29DC-40C8-A61A-03DC3CA0F795}"/>
    <dgm:cxn modelId="{82F33A98-46A9-4A81-ADA4-9AAAE0AF48D8}" type="presOf" srcId="{B630C10A-E4F6-4B15-9700-FDFC0485B803}" destId="{7C617C04-81A5-4A7D-A4C5-4CAF124FCAC8}" srcOrd="0" destOrd="0" presId="urn:microsoft.com/office/officeart/2005/8/layout/vProcess5"/>
    <dgm:cxn modelId="{05E517D9-5BFB-4C20-A14E-E72E49AD02B0}" type="presOf" srcId="{6C4CD633-A90E-4E65-B3D8-9B06FFAFC8EC}" destId="{E795C8D0-EDC3-4BE3-99FF-CBAA413BDED0}" srcOrd="0" destOrd="0" presId="urn:microsoft.com/office/officeart/2005/8/layout/vProcess5"/>
    <dgm:cxn modelId="{F36E8B74-0DF7-4603-BA76-B5721C9C3049}" type="presOf" srcId="{80F73594-898D-4164-B819-5861E5617631}" destId="{BC67ACFB-A0A0-4255-B344-6FDCB396F5E0}" srcOrd="0" destOrd="0" presId="urn:microsoft.com/office/officeart/2005/8/layout/vProcess5"/>
    <dgm:cxn modelId="{9EE4C707-7F4E-4A47-9E90-24C0AE52F362}" srcId="{9965D27C-9B84-4FF6-8527-7C92DCDAB479}" destId="{57E07F49-0E7C-4AEC-8F47-6A66F9CA3073}" srcOrd="0" destOrd="0" parTransId="{43BEEC0F-706B-4897-A3D1-A6ECD8AEE2AB}" sibTransId="{B630C10A-E4F6-4B15-9700-FDFC0485B803}"/>
    <dgm:cxn modelId="{709443EE-0D8A-4850-8569-B64A399A4147}" srcId="{9965D27C-9B84-4FF6-8527-7C92DCDAB479}" destId="{566AFCA7-A5AB-49BC-AC5A-EAC069B93154}" srcOrd="1" destOrd="0" parTransId="{A829A4C5-298E-4A25-9D54-FDBD3B74132E}" sibTransId="{6C4CD633-A90E-4E65-B3D8-9B06FFAFC8EC}"/>
    <dgm:cxn modelId="{053F1146-929E-48FC-842F-AE7A924AEFE6}" type="presParOf" srcId="{981D16CE-4954-401C-8D5C-49F09CB6632D}" destId="{23566640-5BB6-4D3A-8978-633D71DF665F}" srcOrd="0" destOrd="0" presId="urn:microsoft.com/office/officeart/2005/8/layout/vProcess5"/>
    <dgm:cxn modelId="{1ED37D4F-85D0-4990-A2CC-EEE74EDA72DD}" type="presParOf" srcId="{981D16CE-4954-401C-8D5C-49F09CB6632D}" destId="{AE6E9B9C-A1F4-4F4B-A751-8D64AF93C3D9}" srcOrd="1" destOrd="0" presId="urn:microsoft.com/office/officeart/2005/8/layout/vProcess5"/>
    <dgm:cxn modelId="{3F49753C-C318-42F2-B5A6-8303A7637F64}" type="presParOf" srcId="{981D16CE-4954-401C-8D5C-49F09CB6632D}" destId="{BE20431A-291E-4197-B2E5-8F5D2E9DB460}" srcOrd="2" destOrd="0" presId="urn:microsoft.com/office/officeart/2005/8/layout/vProcess5"/>
    <dgm:cxn modelId="{D1B4216C-4044-4084-A333-7C79960F5CA7}" type="presParOf" srcId="{981D16CE-4954-401C-8D5C-49F09CB6632D}" destId="{BC67ACFB-A0A0-4255-B344-6FDCB396F5E0}" srcOrd="3" destOrd="0" presId="urn:microsoft.com/office/officeart/2005/8/layout/vProcess5"/>
    <dgm:cxn modelId="{2EA69242-B1C6-479D-AEA3-B7DB49FF8008}" type="presParOf" srcId="{981D16CE-4954-401C-8D5C-49F09CB6632D}" destId="{7C617C04-81A5-4A7D-A4C5-4CAF124FCAC8}" srcOrd="4" destOrd="0" presId="urn:microsoft.com/office/officeart/2005/8/layout/vProcess5"/>
    <dgm:cxn modelId="{40338AAC-0E42-4098-BACC-A366C17AF887}" type="presParOf" srcId="{981D16CE-4954-401C-8D5C-49F09CB6632D}" destId="{E795C8D0-EDC3-4BE3-99FF-CBAA413BDED0}" srcOrd="5" destOrd="0" presId="urn:microsoft.com/office/officeart/2005/8/layout/vProcess5"/>
    <dgm:cxn modelId="{CEEF064C-1F05-430F-AA46-6C226373587A}" type="presParOf" srcId="{981D16CE-4954-401C-8D5C-49F09CB6632D}" destId="{9C125C70-23E0-4135-AC35-E4AE5C552F08}" srcOrd="6" destOrd="0" presId="urn:microsoft.com/office/officeart/2005/8/layout/vProcess5"/>
    <dgm:cxn modelId="{6A1E80A5-9027-4B1A-9FE0-B19019A3BCA7}" type="presParOf" srcId="{981D16CE-4954-401C-8D5C-49F09CB6632D}" destId="{85CF638E-40A6-4A9C-BBD0-C0E3B8975BBE}" srcOrd="7" destOrd="0" presId="urn:microsoft.com/office/officeart/2005/8/layout/vProcess5"/>
    <dgm:cxn modelId="{2AA04BF2-ACB3-41FA-ADA0-1FEE6204AA50}" type="presParOf" srcId="{981D16CE-4954-401C-8D5C-49F09CB6632D}" destId="{CC9ED42E-6BC8-4456-9FC4-E71914E6A4B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9D27BA-F0BC-400A-8D2D-540C43DCE7C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8FFC58-DF39-4ADA-9921-BEFF573858C5}">
      <dgm:prSet phldrT="[Текст]" custT="1"/>
      <dgm:spPr/>
      <dgm:t>
        <a:bodyPr/>
        <a:lstStyle/>
        <a:p>
          <a:r>
            <a:rPr lang="ru-RU" sz="2400" b="1" u="sng" dirty="0" smtClean="0">
              <a:solidFill>
                <a:schemeClr val="tx1"/>
              </a:solidFill>
            </a:rPr>
            <a:t>Чувственное  </a:t>
          </a:r>
          <a:endParaRPr lang="ru-RU" sz="2400" b="1" u="sng" dirty="0">
            <a:solidFill>
              <a:schemeClr val="tx1"/>
            </a:solidFill>
          </a:endParaRPr>
        </a:p>
      </dgm:t>
    </dgm:pt>
    <dgm:pt modelId="{C9498990-24AF-4355-A766-438E1A8A3729}" type="parTrans" cxnId="{63CD96DF-36B0-4B93-9B72-52100D7EF8BF}">
      <dgm:prSet/>
      <dgm:spPr/>
      <dgm:t>
        <a:bodyPr/>
        <a:lstStyle/>
        <a:p>
          <a:endParaRPr lang="ru-RU"/>
        </a:p>
      </dgm:t>
    </dgm:pt>
    <dgm:pt modelId="{4E797952-02C9-4456-92CD-0242B5532375}" type="sibTrans" cxnId="{63CD96DF-36B0-4B93-9B72-52100D7EF8BF}">
      <dgm:prSet/>
      <dgm:spPr/>
      <dgm:t>
        <a:bodyPr/>
        <a:lstStyle/>
        <a:p>
          <a:endParaRPr lang="ru-RU"/>
        </a:p>
      </dgm:t>
    </dgm:pt>
    <dgm:pt modelId="{D0CEDD4D-A37F-416D-8D3A-E9520E9897E6}">
      <dgm:prSet phldrT="[Текст]"/>
      <dgm:spPr/>
      <dgm:t>
        <a:bodyPr/>
        <a:lstStyle/>
        <a:p>
          <a:r>
            <a:rPr lang="ru-RU" sz="1500" dirty="0" smtClean="0">
              <a:solidFill>
                <a:schemeClr val="tx1"/>
              </a:solidFill>
            </a:rPr>
            <a:t>Низшая ступень познания.</a:t>
          </a:r>
          <a:endParaRPr lang="ru-RU" sz="1500" dirty="0">
            <a:solidFill>
              <a:schemeClr val="tx1"/>
            </a:solidFill>
          </a:endParaRPr>
        </a:p>
      </dgm:t>
    </dgm:pt>
    <dgm:pt modelId="{BA91DD3E-DFFE-4917-9B75-EF0A55AA70C7}" type="parTrans" cxnId="{32226EC9-1420-499B-AD29-3A84BB14341A}">
      <dgm:prSet/>
      <dgm:spPr/>
      <dgm:t>
        <a:bodyPr/>
        <a:lstStyle/>
        <a:p>
          <a:endParaRPr lang="ru-RU"/>
        </a:p>
      </dgm:t>
    </dgm:pt>
    <dgm:pt modelId="{8B063F9D-8A4A-4507-87B6-0D49B391333E}" type="sibTrans" cxnId="{32226EC9-1420-499B-AD29-3A84BB14341A}">
      <dgm:prSet/>
      <dgm:spPr/>
      <dgm:t>
        <a:bodyPr/>
        <a:lstStyle/>
        <a:p>
          <a:endParaRPr lang="ru-RU"/>
        </a:p>
      </dgm:t>
    </dgm:pt>
    <dgm:pt modelId="{8AD6F78A-ADEE-4C8C-9CEE-01791A2B1A68}">
      <dgm:prSet phldrT="[Текст]" custT="1"/>
      <dgm:spPr/>
      <dgm:t>
        <a:bodyPr/>
        <a:lstStyle/>
        <a:p>
          <a:r>
            <a:rPr lang="ru-RU" sz="2000" b="1" u="sng" dirty="0" smtClean="0">
              <a:solidFill>
                <a:schemeClr val="tx1"/>
              </a:solidFill>
            </a:rPr>
            <a:t>Рациональное (логическое)</a:t>
          </a:r>
          <a:endParaRPr lang="ru-RU" sz="2000" b="1" u="sng" dirty="0">
            <a:solidFill>
              <a:schemeClr val="tx1"/>
            </a:solidFill>
          </a:endParaRPr>
        </a:p>
      </dgm:t>
    </dgm:pt>
    <dgm:pt modelId="{D6269BD9-7430-464F-857A-AE56D4AB75DA}" type="parTrans" cxnId="{D27BC13A-BA79-4851-A41A-1EA94717C1CF}">
      <dgm:prSet/>
      <dgm:spPr/>
      <dgm:t>
        <a:bodyPr/>
        <a:lstStyle/>
        <a:p>
          <a:endParaRPr lang="ru-RU"/>
        </a:p>
      </dgm:t>
    </dgm:pt>
    <dgm:pt modelId="{1C1FD668-1109-4297-BC62-0A2DD7012C48}" type="sibTrans" cxnId="{D27BC13A-BA79-4851-A41A-1EA94717C1CF}">
      <dgm:prSet/>
      <dgm:spPr/>
      <dgm:t>
        <a:bodyPr/>
        <a:lstStyle/>
        <a:p>
          <a:endParaRPr lang="ru-RU"/>
        </a:p>
      </dgm:t>
    </dgm:pt>
    <dgm:pt modelId="{F0EE323A-4C28-4D01-8CF8-E8E22648032A}">
      <dgm:prSet phldrT="[Текст]"/>
      <dgm:spPr/>
      <dgm:t>
        <a:bodyPr/>
        <a:lstStyle/>
        <a:p>
          <a:r>
            <a:rPr lang="ru-RU" sz="1500" dirty="0" smtClean="0">
              <a:solidFill>
                <a:schemeClr val="tx1"/>
              </a:solidFill>
            </a:rPr>
            <a:t>Высшая ступень познания.</a:t>
          </a:r>
          <a:endParaRPr lang="ru-RU" sz="1500" dirty="0">
            <a:solidFill>
              <a:schemeClr val="tx1"/>
            </a:solidFill>
          </a:endParaRPr>
        </a:p>
      </dgm:t>
    </dgm:pt>
    <dgm:pt modelId="{144C36DF-F73E-4991-935F-E6E67694468C}" type="parTrans" cxnId="{275A2151-0DD4-4257-A2D9-17E0E95E3B52}">
      <dgm:prSet/>
      <dgm:spPr/>
      <dgm:t>
        <a:bodyPr/>
        <a:lstStyle/>
        <a:p>
          <a:endParaRPr lang="ru-RU"/>
        </a:p>
      </dgm:t>
    </dgm:pt>
    <dgm:pt modelId="{775CF6A7-F547-4EA6-A648-C9D92C3B34BA}" type="sibTrans" cxnId="{275A2151-0DD4-4257-A2D9-17E0E95E3B52}">
      <dgm:prSet/>
      <dgm:spPr/>
      <dgm:t>
        <a:bodyPr/>
        <a:lstStyle/>
        <a:p>
          <a:endParaRPr lang="ru-RU"/>
        </a:p>
      </dgm:t>
    </dgm:pt>
    <dgm:pt modelId="{76949211-E349-4F75-957F-827A091E936D}">
      <dgm:prSet phldrT="[Текст]"/>
      <dgm:spPr/>
      <dgm:t>
        <a:bodyPr/>
        <a:lstStyle/>
        <a:p>
          <a:r>
            <a:rPr lang="ru-RU" sz="1500" dirty="0" smtClean="0">
              <a:solidFill>
                <a:schemeClr val="tx1"/>
              </a:solidFill>
            </a:rPr>
            <a:t> Осуществляется с помощью органов чувств (зрение, слух, </a:t>
          </a:r>
          <a:r>
            <a:rPr lang="ru-RU" sz="1500" dirty="0" err="1" smtClean="0">
              <a:solidFill>
                <a:schemeClr val="tx1"/>
              </a:solidFill>
            </a:rPr>
            <a:t>обаняние</a:t>
          </a:r>
          <a:r>
            <a:rPr lang="ru-RU" sz="1500" dirty="0" smtClean="0">
              <a:solidFill>
                <a:schemeClr val="tx1"/>
              </a:solidFill>
            </a:rPr>
            <a:t>, осязание, вкус).</a:t>
          </a:r>
          <a:endParaRPr lang="ru-RU" sz="1500" dirty="0">
            <a:solidFill>
              <a:schemeClr val="tx1"/>
            </a:solidFill>
          </a:endParaRPr>
        </a:p>
      </dgm:t>
    </dgm:pt>
    <dgm:pt modelId="{F518F919-8CA4-4EF8-90A1-CBF87B3837B2}" type="parTrans" cxnId="{5A15824C-E026-4018-9BD2-1C0433F7AC1D}">
      <dgm:prSet/>
      <dgm:spPr/>
      <dgm:t>
        <a:bodyPr/>
        <a:lstStyle/>
        <a:p>
          <a:endParaRPr lang="ru-RU"/>
        </a:p>
      </dgm:t>
    </dgm:pt>
    <dgm:pt modelId="{E369C996-AC64-4551-A8EB-30BDFDDB1DAA}" type="sibTrans" cxnId="{5A15824C-E026-4018-9BD2-1C0433F7AC1D}">
      <dgm:prSet/>
      <dgm:spPr/>
      <dgm:t>
        <a:bodyPr/>
        <a:lstStyle/>
        <a:p>
          <a:endParaRPr lang="ru-RU"/>
        </a:p>
      </dgm:t>
    </dgm:pt>
    <dgm:pt modelId="{7C2182C2-7EB1-4EE3-A1AD-DD3931952EFB}">
      <dgm:prSet phldrT="[Текст]"/>
      <dgm:spPr/>
      <dgm:t>
        <a:bodyPr/>
        <a:lstStyle/>
        <a:p>
          <a:r>
            <a:rPr lang="ru-RU" sz="1500" dirty="0" smtClean="0">
              <a:solidFill>
                <a:schemeClr val="tx1"/>
              </a:solidFill>
            </a:rPr>
            <a:t>Познание через чувственные образы (представления).</a:t>
          </a:r>
          <a:endParaRPr lang="ru-RU" sz="1500" dirty="0">
            <a:solidFill>
              <a:schemeClr val="tx1"/>
            </a:solidFill>
          </a:endParaRPr>
        </a:p>
      </dgm:t>
    </dgm:pt>
    <dgm:pt modelId="{F0241370-F8D2-402B-AC2E-29D15CF0FDD6}" type="parTrans" cxnId="{37ADCB53-C604-48A4-BC28-C5BC86C46914}">
      <dgm:prSet/>
      <dgm:spPr/>
      <dgm:t>
        <a:bodyPr/>
        <a:lstStyle/>
        <a:p>
          <a:endParaRPr lang="ru-RU"/>
        </a:p>
      </dgm:t>
    </dgm:pt>
    <dgm:pt modelId="{7A73B5AE-A8D6-461E-A88A-449C344BF39E}" type="sibTrans" cxnId="{37ADCB53-C604-48A4-BC28-C5BC86C46914}">
      <dgm:prSet/>
      <dgm:spPr/>
      <dgm:t>
        <a:bodyPr/>
        <a:lstStyle/>
        <a:p>
          <a:endParaRPr lang="ru-RU"/>
        </a:p>
      </dgm:t>
    </dgm:pt>
    <dgm:pt modelId="{B6C14CA5-0CB7-4DDB-8E1C-1C90576DD19B}">
      <dgm:prSet phldrT="[Текст]"/>
      <dgm:spPr/>
      <dgm:t>
        <a:bodyPr/>
        <a:lstStyle/>
        <a:p>
          <a:r>
            <a:rPr lang="ru-RU" sz="1500" dirty="0" smtClean="0">
              <a:solidFill>
                <a:schemeClr val="tx1"/>
              </a:solidFill>
            </a:rPr>
            <a:t>Основной инструмент – разум и мышление.</a:t>
          </a:r>
          <a:endParaRPr lang="ru-RU" sz="1500" dirty="0">
            <a:solidFill>
              <a:schemeClr val="tx1"/>
            </a:solidFill>
          </a:endParaRPr>
        </a:p>
      </dgm:t>
    </dgm:pt>
    <dgm:pt modelId="{9BD700EC-E7BB-41E7-92CE-CB4340FAB3AE}" type="parTrans" cxnId="{19C51B8B-0C80-499D-95DD-C1E88BAAF5E9}">
      <dgm:prSet/>
      <dgm:spPr/>
      <dgm:t>
        <a:bodyPr/>
        <a:lstStyle/>
        <a:p>
          <a:endParaRPr lang="ru-RU"/>
        </a:p>
      </dgm:t>
    </dgm:pt>
    <dgm:pt modelId="{7E97BE83-1B43-405A-8B08-BACF81700B11}" type="sibTrans" cxnId="{19C51B8B-0C80-499D-95DD-C1E88BAAF5E9}">
      <dgm:prSet/>
      <dgm:spPr/>
      <dgm:t>
        <a:bodyPr/>
        <a:lstStyle/>
        <a:p>
          <a:endParaRPr lang="ru-RU"/>
        </a:p>
      </dgm:t>
    </dgm:pt>
    <dgm:pt modelId="{9AE2B06D-CF86-4059-BFA2-8EE8B44E4A65}">
      <dgm:prSet phldrT="[Текст]"/>
      <dgm:spPr/>
      <dgm:t>
        <a:bodyPr/>
        <a:lstStyle/>
        <a:p>
          <a:r>
            <a:rPr lang="ru-RU" sz="1500" dirty="0" smtClean="0">
              <a:solidFill>
                <a:schemeClr val="tx1"/>
              </a:solidFill>
            </a:rPr>
            <a:t>Выявление общего, существенного в познаваемом объекте.</a:t>
          </a:r>
          <a:endParaRPr lang="ru-RU" sz="1500" dirty="0">
            <a:solidFill>
              <a:schemeClr val="tx1"/>
            </a:solidFill>
          </a:endParaRPr>
        </a:p>
      </dgm:t>
    </dgm:pt>
    <dgm:pt modelId="{3C6D5D48-2093-41DD-9B06-42A0F0DA1ABE}" type="parTrans" cxnId="{876A9238-DDA5-4773-B3CA-8EB38AB8D1BF}">
      <dgm:prSet/>
      <dgm:spPr/>
      <dgm:t>
        <a:bodyPr/>
        <a:lstStyle/>
        <a:p>
          <a:endParaRPr lang="ru-RU"/>
        </a:p>
      </dgm:t>
    </dgm:pt>
    <dgm:pt modelId="{29555716-4A99-4C8A-9391-7BD2A340AAC9}" type="sibTrans" cxnId="{876A9238-DDA5-4773-B3CA-8EB38AB8D1BF}">
      <dgm:prSet/>
      <dgm:spPr/>
      <dgm:t>
        <a:bodyPr/>
        <a:lstStyle/>
        <a:p>
          <a:endParaRPr lang="ru-RU"/>
        </a:p>
      </dgm:t>
    </dgm:pt>
    <dgm:pt modelId="{F071FBC7-359C-46A6-909F-7478CC5061D9}">
      <dgm:prSet phldrT="[Текст]"/>
      <dgm:spPr/>
      <dgm:t>
        <a:bodyPr/>
        <a:lstStyle/>
        <a:p>
          <a:r>
            <a:rPr lang="ru-RU" sz="1500" dirty="0" smtClean="0">
              <a:solidFill>
                <a:schemeClr val="tx1"/>
              </a:solidFill>
            </a:rPr>
            <a:t>Результаты закрепляются в знаковых формах, системах</a:t>
          </a:r>
          <a:endParaRPr lang="ru-RU" sz="1500" dirty="0">
            <a:solidFill>
              <a:schemeClr val="tx1"/>
            </a:solidFill>
          </a:endParaRPr>
        </a:p>
      </dgm:t>
    </dgm:pt>
    <dgm:pt modelId="{7B2ED557-958B-4441-B533-221F67179E27}" type="parTrans" cxnId="{51673BEB-AC53-4D65-889A-CDDA8A5271C0}">
      <dgm:prSet/>
      <dgm:spPr/>
      <dgm:t>
        <a:bodyPr/>
        <a:lstStyle/>
        <a:p>
          <a:endParaRPr lang="ru-RU"/>
        </a:p>
      </dgm:t>
    </dgm:pt>
    <dgm:pt modelId="{B5AA6E67-2A0F-48AA-956C-AADABFEC7B6B}" type="sibTrans" cxnId="{51673BEB-AC53-4D65-889A-CDDA8A5271C0}">
      <dgm:prSet/>
      <dgm:spPr/>
      <dgm:t>
        <a:bodyPr/>
        <a:lstStyle/>
        <a:p>
          <a:endParaRPr lang="ru-RU"/>
        </a:p>
      </dgm:t>
    </dgm:pt>
    <dgm:pt modelId="{04715F8A-0CD9-4896-AC4B-4D6E83419566}" type="pres">
      <dgm:prSet presAssocID="{8F9D27BA-F0BC-400A-8D2D-540C43DCE7C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A4FFC6-2B94-4D53-8DF5-AE6CC58EC87A}" type="pres">
      <dgm:prSet presAssocID="{8F9D27BA-F0BC-400A-8D2D-540C43DCE7CE}" presName="dummyMaxCanvas" presStyleCnt="0">
        <dgm:presLayoutVars/>
      </dgm:prSet>
      <dgm:spPr/>
    </dgm:pt>
    <dgm:pt modelId="{36CF9808-1C88-4F5B-A892-3E5CDBFA5633}" type="pres">
      <dgm:prSet presAssocID="{8F9D27BA-F0BC-400A-8D2D-540C43DCE7CE}" presName="TwoNodes_1" presStyleLbl="node1" presStyleIdx="0" presStyleCnt="2" custScaleY="111188" custLinFactY="25877" custLinFactNeighborX="-22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E866F2-843C-4BE6-987A-D7385593F372}" type="pres">
      <dgm:prSet presAssocID="{8F9D27BA-F0BC-400A-8D2D-540C43DCE7CE}" presName="TwoNodes_2" presStyleLbl="node1" presStyleIdx="1" presStyleCnt="2" custScaleY="110956" custLinFactY="-24180" custLinFactNeighborX="91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C772E5-7818-496F-8DFF-54B94F1872F0}" type="pres">
      <dgm:prSet presAssocID="{8F9D27BA-F0BC-400A-8D2D-540C43DCE7CE}" presName="TwoConn_1-2" presStyleLbl="fgAccFollowNode1" presStyleIdx="0" presStyleCnt="1" custAng="10800000" custLinFactNeighborX="-3685" custLinFactNeighborY="-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D7E54B-4F30-426D-8778-A3BEAF1F28E1}" type="pres">
      <dgm:prSet presAssocID="{8F9D27BA-F0BC-400A-8D2D-540C43DCE7CE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2CD94-4A23-4226-8A30-48A2C59FE8A4}" type="pres">
      <dgm:prSet presAssocID="{8F9D27BA-F0BC-400A-8D2D-540C43DCE7CE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CA7C19-28BB-4CB5-B079-C92AF2E74BF2}" type="presOf" srcId="{4E797952-02C9-4456-92CD-0242B5532375}" destId="{4DC772E5-7818-496F-8DFF-54B94F1872F0}" srcOrd="0" destOrd="0" presId="urn:microsoft.com/office/officeart/2005/8/layout/vProcess5"/>
    <dgm:cxn modelId="{19C51B8B-0C80-499D-95DD-C1E88BAAF5E9}" srcId="{8AD6F78A-ADEE-4C8C-9CEE-01791A2B1A68}" destId="{B6C14CA5-0CB7-4DDB-8E1C-1C90576DD19B}" srcOrd="2" destOrd="0" parTransId="{9BD700EC-E7BB-41E7-92CE-CB4340FAB3AE}" sibTransId="{7E97BE83-1B43-405A-8B08-BACF81700B11}"/>
    <dgm:cxn modelId="{EBACA7BE-7083-40C9-9437-CA7F98876FF8}" type="presOf" srcId="{F071FBC7-359C-46A6-909F-7478CC5061D9}" destId="{7B62CD94-4A23-4226-8A30-48A2C59FE8A4}" srcOrd="1" destOrd="4" presId="urn:microsoft.com/office/officeart/2005/8/layout/vProcess5"/>
    <dgm:cxn modelId="{42C02B08-2036-4D2F-AD49-8E1535C62853}" type="presOf" srcId="{068FFC58-DF39-4ADA-9921-BEFF573858C5}" destId="{36CF9808-1C88-4F5B-A892-3E5CDBFA5633}" srcOrd="0" destOrd="0" presId="urn:microsoft.com/office/officeart/2005/8/layout/vProcess5"/>
    <dgm:cxn modelId="{C47FEA8E-2601-4453-A752-D27DADBB3B88}" type="presOf" srcId="{B6C14CA5-0CB7-4DDB-8E1C-1C90576DD19B}" destId="{46E866F2-843C-4BE6-987A-D7385593F372}" srcOrd="0" destOrd="3" presId="urn:microsoft.com/office/officeart/2005/8/layout/vProcess5"/>
    <dgm:cxn modelId="{5A15824C-E026-4018-9BD2-1C0433F7AC1D}" srcId="{068FFC58-DF39-4ADA-9921-BEFF573858C5}" destId="{76949211-E349-4F75-957F-827A091E936D}" srcOrd="1" destOrd="0" parTransId="{F518F919-8CA4-4EF8-90A1-CBF87B3837B2}" sibTransId="{E369C996-AC64-4551-A8EB-30BDFDDB1DAA}"/>
    <dgm:cxn modelId="{05CFE69C-DF07-4591-A3D2-29CFFD89C01D}" type="presOf" srcId="{F0EE323A-4C28-4D01-8CF8-E8E22648032A}" destId="{46E866F2-843C-4BE6-987A-D7385593F372}" srcOrd="0" destOrd="1" presId="urn:microsoft.com/office/officeart/2005/8/layout/vProcess5"/>
    <dgm:cxn modelId="{BAAB6FD1-55BA-47F9-BFEF-4BB4E1EE3836}" type="presOf" srcId="{7C2182C2-7EB1-4EE3-A1AD-DD3931952EFB}" destId="{36CF9808-1C88-4F5B-A892-3E5CDBFA5633}" srcOrd="0" destOrd="3" presId="urn:microsoft.com/office/officeart/2005/8/layout/vProcess5"/>
    <dgm:cxn modelId="{37ADCB53-C604-48A4-BC28-C5BC86C46914}" srcId="{068FFC58-DF39-4ADA-9921-BEFF573858C5}" destId="{7C2182C2-7EB1-4EE3-A1AD-DD3931952EFB}" srcOrd="2" destOrd="0" parTransId="{F0241370-F8D2-402B-AC2E-29D15CF0FDD6}" sibTransId="{7A73B5AE-A8D6-461E-A88A-449C344BF39E}"/>
    <dgm:cxn modelId="{E83618D8-B50C-4887-9AFA-41F25B7D6505}" type="presOf" srcId="{9AE2B06D-CF86-4059-BFA2-8EE8B44E4A65}" destId="{7B62CD94-4A23-4226-8A30-48A2C59FE8A4}" srcOrd="1" destOrd="2" presId="urn:microsoft.com/office/officeart/2005/8/layout/vProcess5"/>
    <dgm:cxn modelId="{9B0B6246-0EC6-446E-89BE-AB7B4E152E76}" type="presOf" srcId="{76949211-E349-4F75-957F-827A091E936D}" destId="{BCD7E54B-4F30-426D-8778-A3BEAF1F28E1}" srcOrd="1" destOrd="2" presId="urn:microsoft.com/office/officeart/2005/8/layout/vProcess5"/>
    <dgm:cxn modelId="{D27BC13A-BA79-4851-A41A-1EA94717C1CF}" srcId="{8F9D27BA-F0BC-400A-8D2D-540C43DCE7CE}" destId="{8AD6F78A-ADEE-4C8C-9CEE-01791A2B1A68}" srcOrd="1" destOrd="0" parTransId="{D6269BD9-7430-464F-857A-AE56D4AB75DA}" sibTransId="{1C1FD668-1109-4297-BC62-0A2DD7012C48}"/>
    <dgm:cxn modelId="{C006B6E1-8B90-459C-A461-71C9FAF32C5E}" type="presOf" srcId="{D0CEDD4D-A37F-416D-8D3A-E9520E9897E6}" destId="{BCD7E54B-4F30-426D-8778-A3BEAF1F28E1}" srcOrd="1" destOrd="1" presId="urn:microsoft.com/office/officeart/2005/8/layout/vProcess5"/>
    <dgm:cxn modelId="{BD735D43-6608-437E-BFF2-C6DDF9AED462}" type="presOf" srcId="{068FFC58-DF39-4ADA-9921-BEFF573858C5}" destId="{BCD7E54B-4F30-426D-8778-A3BEAF1F28E1}" srcOrd="1" destOrd="0" presId="urn:microsoft.com/office/officeart/2005/8/layout/vProcess5"/>
    <dgm:cxn modelId="{63CD96DF-36B0-4B93-9B72-52100D7EF8BF}" srcId="{8F9D27BA-F0BC-400A-8D2D-540C43DCE7CE}" destId="{068FFC58-DF39-4ADA-9921-BEFF573858C5}" srcOrd="0" destOrd="0" parTransId="{C9498990-24AF-4355-A766-438E1A8A3729}" sibTransId="{4E797952-02C9-4456-92CD-0242B5532375}"/>
    <dgm:cxn modelId="{AA6B91A5-F512-4FBD-8DD4-29F4AA7AF1E4}" type="presOf" srcId="{B6C14CA5-0CB7-4DDB-8E1C-1C90576DD19B}" destId="{7B62CD94-4A23-4226-8A30-48A2C59FE8A4}" srcOrd="1" destOrd="3" presId="urn:microsoft.com/office/officeart/2005/8/layout/vProcess5"/>
    <dgm:cxn modelId="{51673BEB-AC53-4D65-889A-CDDA8A5271C0}" srcId="{8AD6F78A-ADEE-4C8C-9CEE-01791A2B1A68}" destId="{F071FBC7-359C-46A6-909F-7478CC5061D9}" srcOrd="3" destOrd="0" parTransId="{7B2ED557-958B-4441-B533-221F67179E27}" sibTransId="{B5AA6E67-2A0F-48AA-956C-AADABFEC7B6B}"/>
    <dgm:cxn modelId="{E7778AE8-9202-43AA-B88A-A58ADF146EF0}" type="presOf" srcId="{F071FBC7-359C-46A6-909F-7478CC5061D9}" destId="{46E866F2-843C-4BE6-987A-D7385593F372}" srcOrd="0" destOrd="4" presId="urn:microsoft.com/office/officeart/2005/8/layout/vProcess5"/>
    <dgm:cxn modelId="{7F0A59FC-B9CB-4409-B584-315B92AA4196}" type="presOf" srcId="{8F9D27BA-F0BC-400A-8D2D-540C43DCE7CE}" destId="{04715F8A-0CD9-4896-AC4B-4D6E83419566}" srcOrd="0" destOrd="0" presId="urn:microsoft.com/office/officeart/2005/8/layout/vProcess5"/>
    <dgm:cxn modelId="{69B5E335-B01C-4129-98FA-F39ADD9DB589}" type="presOf" srcId="{F0EE323A-4C28-4D01-8CF8-E8E22648032A}" destId="{7B62CD94-4A23-4226-8A30-48A2C59FE8A4}" srcOrd="1" destOrd="1" presId="urn:microsoft.com/office/officeart/2005/8/layout/vProcess5"/>
    <dgm:cxn modelId="{32226EC9-1420-499B-AD29-3A84BB14341A}" srcId="{068FFC58-DF39-4ADA-9921-BEFF573858C5}" destId="{D0CEDD4D-A37F-416D-8D3A-E9520E9897E6}" srcOrd="0" destOrd="0" parTransId="{BA91DD3E-DFFE-4917-9B75-EF0A55AA70C7}" sibTransId="{8B063F9D-8A4A-4507-87B6-0D49B391333E}"/>
    <dgm:cxn modelId="{275A2151-0DD4-4257-A2D9-17E0E95E3B52}" srcId="{8AD6F78A-ADEE-4C8C-9CEE-01791A2B1A68}" destId="{F0EE323A-4C28-4D01-8CF8-E8E22648032A}" srcOrd="0" destOrd="0" parTransId="{144C36DF-F73E-4991-935F-E6E67694468C}" sibTransId="{775CF6A7-F547-4EA6-A648-C9D92C3B34BA}"/>
    <dgm:cxn modelId="{5085E6B8-2ECD-4F77-A485-DBE3A33C349A}" type="presOf" srcId="{D0CEDD4D-A37F-416D-8D3A-E9520E9897E6}" destId="{36CF9808-1C88-4F5B-A892-3E5CDBFA5633}" srcOrd="0" destOrd="1" presId="urn:microsoft.com/office/officeart/2005/8/layout/vProcess5"/>
    <dgm:cxn modelId="{ED71B803-C0FD-4CDB-8566-AC5BF0EF46B6}" type="presOf" srcId="{76949211-E349-4F75-957F-827A091E936D}" destId="{36CF9808-1C88-4F5B-A892-3E5CDBFA5633}" srcOrd="0" destOrd="2" presId="urn:microsoft.com/office/officeart/2005/8/layout/vProcess5"/>
    <dgm:cxn modelId="{FF9F41FA-F453-4317-970E-862B293807EF}" type="presOf" srcId="{8AD6F78A-ADEE-4C8C-9CEE-01791A2B1A68}" destId="{7B62CD94-4A23-4226-8A30-48A2C59FE8A4}" srcOrd="1" destOrd="0" presId="urn:microsoft.com/office/officeart/2005/8/layout/vProcess5"/>
    <dgm:cxn modelId="{0074C651-09BF-4AA1-A72F-DFC634610295}" type="presOf" srcId="{7C2182C2-7EB1-4EE3-A1AD-DD3931952EFB}" destId="{BCD7E54B-4F30-426D-8778-A3BEAF1F28E1}" srcOrd="1" destOrd="3" presId="urn:microsoft.com/office/officeart/2005/8/layout/vProcess5"/>
    <dgm:cxn modelId="{12652761-F775-4893-B48A-0F79446396A1}" type="presOf" srcId="{9AE2B06D-CF86-4059-BFA2-8EE8B44E4A65}" destId="{46E866F2-843C-4BE6-987A-D7385593F372}" srcOrd="0" destOrd="2" presId="urn:microsoft.com/office/officeart/2005/8/layout/vProcess5"/>
    <dgm:cxn modelId="{876A9238-DDA5-4773-B3CA-8EB38AB8D1BF}" srcId="{8AD6F78A-ADEE-4C8C-9CEE-01791A2B1A68}" destId="{9AE2B06D-CF86-4059-BFA2-8EE8B44E4A65}" srcOrd="1" destOrd="0" parTransId="{3C6D5D48-2093-41DD-9B06-42A0F0DA1ABE}" sibTransId="{29555716-4A99-4C8A-9391-7BD2A340AAC9}"/>
    <dgm:cxn modelId="{DE666B6B-1EF2-4209-9F2D-A835E8CD501C}" type="presOf" srcId="{8AD6F78A-ADEE-4C8C-9CEE-01791A2B1A68}" destId="{46E866F2-843C-4BE6-987A-D7385593F372}" srcOrd="0" destOrd="0" presId="urn:microsoft.com/office/officeart/2005/8/layout/vProcess5"/>
    <dgm:cxn modelId="{BF287150-D26E-4179-9235-59414DD45126}" type="presParOf" srcId="{04715F8A-0CD9-4896-AC4B-4D6E83419566}" destId="{A1A4FFC6-2B94-4D53-8DF5-AE6CC58EC87A}" srcOrd="0" destOrd="0" presId="urn:microsoft.com/office/officeart/2005/8/layout/vProcess5"/>
    <dgm:cxn modelId="{74C05A49-0DFD-407D-96E9-022406189710}" type="presParOf" srcId="{04715F8A-0CD9-4896-AC4B-4D6E83419566}" destId="{36CF9808-1C88-4F5B-A892-3E5CDBFA5633}" srcOrd="1" destOrd="0" presId="urn:microsoft.com/office/officeart/2005/8/layout/vProcess5"/>
    <dgm:cxn modelId="{4FAEA8F9-1CC0-455E-9E50-F44AA5C26849}" type="presParOf" srcId="{04715F8A-0CD9-4896-AC4B-4D6E83419566}" destId="{46E866F2-843C-4BE6-987A-D7385593F372}" srcOrd="2" destOrd="0" presId="urn:microsoft.com/office/officeart/2005/8/layout/vProcess5"/>
    <dgm:cxn modelId="{D1AEBE97-62AF-4993-8FDF-293CD9DFBDD6}" type="presParOf" srcId="{04715F8A-0CD9-4896-AC4B-4D6E83419566}" destId="{4DC772E5-7818-496F-8DFF-54B94F1872F0}" srcOrd="3" destOrd="0" presId="urn:microsoft.com/office/officeart/2005/8/layout/vProcess5"/>
    <dgm:cxn modelId="{BFB2FF64-7416-46B1-A4CC-66F690B8AFE7}" type="presParOf" srcId="{04715F8A-0CD9-4896-AC4B-4D6E83419566}" destId="{BCD7E54B-4F30-426D-8778-A3BEAF1F28E1}" srcOrd="4" destOrd="0" presId="urn:microsoft.com/office/officeart/2005/8/layout/vProcess5"/>
    <dgm:cxn modelId="{9F973AF6-DEFB-4E5E-8100-B0386BF7A385}" type="presParOf" srcId="{04715F8A-0CD9-4896-AC4B-4D6E83419566}" destId="{7B62CD94-4A23-4226-8A30-48A2C59FE8A4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9D27BA-F0BC-400A-8D2D-540C43DCE7C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8FFC58-DF39-4ADA-9921-BEFF573858C5}">
      <dgm:prSet phldrT="[Текст]" custT="1"/>
      <dgm:spPr/>
      <dgm:t>
        <a:bodyPr/>
        <a:lstStyle/>
        <a:p>
          <a:r>
            <a:rPr lang="ru-RU" sz="2400" b="1" u="sng" dirty="0" smtClean="0">
              <a:solidFill>
                <a:schemeClr val="tx1"/>
              </a:solidFill>
            </a:rPr>
            <a:t>Чувственное  </a:t>
          </a:r>
          <a:endParaRPr lang="ru-RU" sz="2400" b="1" u="sng" dirty="0">
            <a:solidFill>
              <a:schemeClr val="tx1"/>
            </a:solidFill>
          </a:endParaRPr>
        </a:p>
      </dgm:t>
    </dgm:pt>
    <dgm:pt modelId="{C9498990-24AF-4355-A766-438E1A8A3729}" type="parTrans" cxnId="{63CD96DF-36B0-4B93-9B72-52100D7EF8BF}">
      <dgm:prSet/>
      <dgm:spPr/>
      <dgm:t>
        <a:bodyPr/>
        <a:lstStyle/>
        <a:p>
          <a:endParaRPr lang="ru-RU"/>
        </a:p>
      </dgm:t>
    </dgm:pt>
    <dgm:pt modelId="{4E797952-02C9-4456-92CD-0242B5532375}" type="sibTrans" cxnId="{63CD96DF-36B0-4B93-9B72-52100D7EF8BF}">
      <dgm:prSet/>
      <dgm:spPr/>
      <dgm:t>
        <a:bodyPr/>
        <a:lstStyle/>
        <a:p>
          <a:endParaRPr lang="ru-RU"/>
        </a:p>
      </dgm:t>
    </dgm:pt>
    <dgm:pt modelId="{8AD6F78A-ADEE-4C8C-9CEE-01791A2B1A68}">
      <dgm:prSet phldrT="[Текст]" custT="1"/>
      <dgm:spPr/>
      <dgm:t>
        <a:bodyPr/>
        <a:lstStyle/>
        <a:p>
          <a:r>
            <a:rPr lang="ru-RU" sz="2000" b="1" u="sng" dirty="0" smtClean="0">
              <a:solidFill>
                <a:schemeClr val="tx1"/>
              </a:solidFill>
            </a:rPr>
            <a:t>Рациональное (логическое)</a:t>
          </a:r>
          <a:endParaRPr lang="ru-RU" sz="2000" b="1" u="sng" dirty="0">
            <a:solidFill>
              <a:schemeClr val="tx1"/>
            </a:solidFill>
          </a:endParaRPr>
        </a:p>
      </dgm:t>
    </dgm:pt>
    <dgm:pt modelId="{D6269BD9-7430-464F-857A-AE56D4AB75DA}" type="parTrans" cxnId="{D27BC13A-BA79-4851-A41A-1EA94717C1CF}">
      <dgm:prSet/>
      <dgm:spPr/>
      <dgm:t>
        <a:bodyPr/>
        <a:lstStyle/>
        <a:p>
          <a:endParaRPr lang="ru-RU"/>
        </a:p>
      </dgm:t>
    </dgm:pt>
    <dgm:pt modelId="{1C1FD668-1109-4297-BC62-0A2DD7012C48}" type="sibTrans" cxnId="{D27BC13A-BA79-4851-A41A-1EA94717C1CF}">
      <dgm:prSet/>
      <dgm:spPr/>
      <dgm:t>
        <a:bodyPr/>
        <a:lstStyle/>
        <a:p>
          <a:endParaRPr lang="ru-RU"/>
        </a:p>
      </dgm:t>
    </dgm:pt>
    <dgm:pt modelId="{76949211-E349-4F75-957F-827A091E936D}">
      <dgm:prSet phldrT="[Текст]"/>
      <dgm:spPr/>
      <dgm:t>
        <a:bodyPr/>
        <a:lstStyle/>
        <a:p>
          <a:endParaRPr lang="ru-RU" sz="1500" dirty="0">
            <a:solidFill>
              <a:schemeClr val="tx1"/>
            </a:solidFill>
          </a:endParaRPr>
        </a:p>
      </dgm:t>
    </dgm:pt>
    <dgm:pt modelId="{F518F919-8CA4-4EF8-90A1-CBF87B3837B2}" type="parTrans" cxnId="{5A15824C-E026-4018-9BD2-1C0433F7AC1D}">
      <dgm:prSet/>
      <dgm:spPr/>
      <dgm:t>
        <a:bodyPr/>
        <a:lstStyle/>
        <a:p>
          <a:endParaRPr lang="ru-RU"/>
        </a:p>
      </dgm:t>
    </dgm:pt>
    <dgm:pt modelId="{E369C996-AC64-4551-A8EB-30BDFDDB1DAA}" type="sibTrans" cxnId="{5A15824C-E026-4018-9BD2-1C0433F7AC1D}">
      <dgm:prSet/>
      <dgm:spPr/>
      <dgm:t>
        <a:bodyPr/>
        <a:lstStyle/>
        <a:p>
          <a:endParaRPr lang="ru-RU"/>
        </a:p>
      </dgm:t>
    </dgm:pt>
    <dgm:pt modelId="{0841E151-724F-45D7-AB15-A13AEB319C11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В форме </a:t>
          </a:r>
          <a:r>
            <a:rPr lang="ru-RU" sz="2800" b="1" dirty="0" smtClean="0">
              <a:solidFill>
                <a:schemeClr val="tx1"/>
              </a:solidFill>
            </a:rPr>
            <a:t>ощущений, восприятий и представлений. </a:t>
          </a:r>
          <a:endParaRPr lang="ru-RU" sz="2800" b="1" dirty="0">
            <a:solidFill>
              <a:schemeClr val="tx1"/>
            </a:solidFill>
          </a:endParaRPr>
        </a:p>
      </dgm:t>
    </dgm:pt>
    <dgm:pt modelId="{C217C77B-97C4-4DAD-BCA2-EF46A83792DA}" type="parTrans" cxnId="{E136740A-6A76-4639-96DE-F827A5533E71}">
      <dgm:prSet/>
      <dgm:spPr/>
      <dgm:t>
        <a:bodyPr/>
        <a:lstStyle/>
        <a:p>
          <a:endParaRPr lang="ru-RU"/>
        </a:p>
      </dgm:t>
    </dgm:pt>
    <dgm:pt modelId="{37E05447-4EC0-4FE7-B86D-0D5C9EA5939D}" type="sibTrans" cxnId="{E136740A-6A76-4639-96DE-F827A5533E71}">
      <dgm:prSet/>
      <dgm:spPr/>
      <dgm:t>
        <a:bodyPr/>
        <a:lstStyle/>
        <a:p>
          <a:endParaRPr lang="ru-RU"/>
        </a:p>
      </dgm:t>
    </dgm:pt>
    <dgm:pt modelId="{BD658BBB-DF7B-4D97-AE3E-D4C89E21989F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Формулируется  с помощью </a:t>
          </a:r>
          <a:r>
            <a:rPr lang="ru-RU" sz="2800" b="1" dirty="0" smtClean="0">
              <a:solidFill>
                <a:schemeClr val="tx1"/>
              </a:solidFill>
            </a:rPr>
            <a:t>суждений, умозаключений, понятий.</a:t>
          </a:r>
          <a:endParaRPr lang="ru-RU" sz="2800" b="1" dirty="0">
            <a:solidFill>
              <a:schemeClr val="tx1"/>
            </a:solidFill>
          </a:endParaRPr>
        </a:p>
      </dgm:t>
    </dgm:pt>
    <dgm:pt modelId="{460C0110-CBE1-4B7F-BA37-677F69F1B091}" type="parTrans" cxnId="{CE272188-1273-4CA8-8759-73FD3C0276D8}">
      <dgm:prSet/>
      <dgm:spPr/>
      <dgm:t>
        <a:bodyPr/>
        <a:lstStyle/>
        <a:p>
          <a:endParaRPr lang="ru-RU"/>
        </a:p>
      </dgm:t>
    </dgm:pt>
    <dgm:pt modelId="{8FF01E81-0206-41C0-9CC8-7281FFFF73B1}" type="sibTrans" cxnId="{CE272188-1273-4CA8-8759-73FD3C0276D8}">
      <dgm:prSet/>
      <dgm:spPr/>
      <dgm:t>
        <a:bodyPr/>
        <a:lstStyle/>
        <a:p>
          <a:endParaRPr lang="ru-RU"/>
        </a:p>
      </dgm:t>
    </dgm:pt>
    <dgm:pt modelId="{04715F8A-0CD9-4896-AC4B-4D6E83419566}" type="pres">
      <dgm:prSet presAssocID="{8F9D27BA-F0BC-400A-8D2D-540C43DCE7C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A4FFC6-2B94-4D53-8DF5-AE6CC58EC87A}" type="pres">
      <dgm:prSet presAssocID="{8F9D27BA-F0BC-400A-8D2D-540C43DCE7CE}" presName="dummyMaxCanvas" presStyleCnt="0">
        <dgm:presLayoutVars/>
      </dgm:prSet>
      <dgm:spPr/>
    </dgm:pt>
    <dgm:pt modelId="{36CF9808-1C88-4F5B-A892-3E5CDBFA5633}" type="pres">
      <dgm:prSet presAssocID="{8F9D27BA-F0BC-400A-8D2D-540C43DCE7CE}" presName="TwoNodes_1" presStyleLbl="node1" presStyleIdx="0" presStyleCnt="2" custScaleY="111188" custLinFactY="25877" custLinFactNeighborX="-22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E866F2-843C-4BE6-987A-D7385593F372}" type="pres">
      <dgm:prSet presAssocID="{8F9D27BA-F0BC-400A-8D2D-540C43DCE7CE}" presName="TwoNodes_2" presStyleLbl="node1" presStyleIdx="1" presStyleCnt="2" custScaleY="110956" custLinFactY="-24180" custLinFactNeighborX="91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C772E5-7818-496F-8DFF-54B94F1872F0}" type="pres">
      <dgm:prSet presAssocID="{8F9D27BA-F0BC-400A-8D2D-540C43DCE7CE}" presName="TwoConn_1-2" presStyleLbl="fgAccFollowNode1" presStyleIdx="0" presStyleCnt="1" custAng="10800000" custLinFactNeighborX="-3685" custLinFactNeighborY="-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D7E54B-4F30-426D-8778-A3BEAF1F28E1}" type="pres">
      <dgm:prSet presAssocID="{8F9D27BA-F0BC-400A-8D2D-540C43DCE7CE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2CD94-4A23-4226-8A30-48A2C59FE8A4}" type="pres">
      <dgm:prSet presAssocID="{8F9D27BA-F0BC-400A-8D2D-540C43DCE7CE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36740A-6A76-4639-96DE-F827A5533E71}" srcId="{068FFC58-DF39-4ADA-9921-BEFF573858C5}" destId="{0841E151-724F-45D7-AB15-A13AEB319C11}" srcOrd="0" destOrd="0" parTransId="{C217C77B-97C4-4DAD-BCA2-EF46A83792DA}" sibTransId="{37E05447-4EC0-4FE7-B86D-0D5C9EA5939D}"/>
    <dgm:cxn modelId="{8701C5B9-3143-45CB-9C93-48D327884866}" type="presOf" srcId="{8AD6F78A-ADEE-4C8C-9CEE-01791A2B1A68}" destId="{7B62CD94-4A23-4226-8A30-48A2C59FE8A4}" srcOrd="1" destOrd="0" presId="urn:microsoft.com/office/officeart/2005/8/layout/vProcess5"/>
    <dgm:cxn modelId="{60F4BA04-C5FD-4880-B8CC-E6F8A6B4E4BB}" type="presOf" srcId="{4E797952-02C9-4456-92CD-0242B5532375}" destId="{4DC772E5-7818-496F-8DFF-54B94F1872F0}" srcOrd="0" destOrd="0" presId="urn:microsoft.com/office/officeart/2005/8/layout/vProcess5"/>
    <dgm:cxn modelId="{E6199E04-B50B-4BC4-8648-B11AD98CC306}" type="presOf" srcId="{BD658BBB-DF7B-4D97-AE3E-D4C89E21989F}" destId="{7B62CD94-4A23-4226-8A30-48A2C59FE8A4}" srcOrd="1" destOrd="1" presId="urn:microsoft.com/office/officeart/2005/8/layout/vProcess5"/>
    <dgm:cxn modelId="{A2E7A3EF-E26B-4EF7-90E7-540D04AD69C5}" type="presOf" srcId="{76949211-E349-4F75-957F-827A091E936D}" destId="{36CF9808-1C88-4F5B-A892-3E5CDBFA5633}" srcOrd="0" destOrd="2" presId="urn:microsoft.com/office/officeart/2005/8/layout/vProcess5"/>
    <dgm:cxn modelId="{0C937A4C-464F-433E-BF62-43550142B042}" type="presOf" srcId="{8F9D27BA-F0BC-400A-8D2D-540C43DCE7CE}" destId="{04715F8A-0CD9-4896-AC4B-4D6E83419566}" srcOrd="0" destOrd="0" presId="urn:microsoft.com/office/officeart/2005/8/layout/vProcess5"/>
    <dgm:cxn modelId="{42ABAE82-2B3A-4546-999E-D1B7BED37847}" type="presOf" srcId="{068FFC58-DF39-4ADA-9921-BEFF573858C5}" destId="{BCD7E54B-4F30-426D-8778-A3BEAF1F28E1}" srcOrd="1" destOrd="0" presId="urn:microsoft.com/office/officeart/2005/8/layout/vProcess5"/>
    <dgm:cxn modelId="{911BB7F0-F4FF-4BB3-B239-35B8AC1080EC}" type="presOf" srcId="{0841E151-724F-45D7-AB15-A13AEB319C11}" destId="{BCD7E54B-4F30-426D-8778-A3BEAF1F28E1}" srcOrd="1" destOrd="1" presId="urn:microsoft.com/office/officeart/2005/8/layout/vProcess5"/>
    <dgm:cxn modelId="{A781FFEF-2DD8-4183-A279-871559F973BA}" type="presOf" srcId="{76949211-E349-4F75-957F-827A091E936D}" destId="{BCD7E54B-4F30-426D-8778-A3BEAF1F28E1}" srcOrd="1" destOrd="2" presId="urn:microsoft.com/office/officeart/2005/8/layout/vProcess5"/>
    <dgm:cxn modelId="{1D394079-0D51-493F-B04C-F1B3715D3889}" type="presOf" srcId="{0841E151-724F-45D7-AB15-A13AEB319C11}" destId="{36CF9808-1C88-4F5B-A892-3E5CDBFA5633}" srcOrd="0" destOrd="1" presId="urn:microsoft.com/office/officeart/2005/8/layout/vProcess5"/>
    <dgm:cxn modelId="{D27BC13A-BA79-4851-A41A-1EA94717C1CF}" srcId="{8F9D27BA-F0BC-400A-8D2D-540C43DCE7CE}" destId="{8AD6F78A-ADEE-4C8C-9CEE-01791A2B1A68}" srcOrd="1" destOrd="0" parTransId="{D6269BD9-7430-464F-857A-AE56D4AB75DA}" sibTransId="{1C1FD668-1109-4297-BC62-0A2DD7012C48}"/>
    <dgm:cxn modelId="{6F281A2A-4D2D-4F83-8FF2-DA2802639AD7}" type="presOf" srcId="{BD658BBB-DF7B-4D97-AE3E-D4C89E21989F}" destId="{46E866F2-843C-4BE6-987A-D7385593F372}" srcOrd="0" destOrd="1" presId="urn:microsoft.com/office/officeart/2005/8/layout/vProcess5"/>
    <dgm:cxn modelId="{8C49300E-B4A1-4AA4-9B1E-D967AFB5E072}" type="presOf" srcId="{8AD6F78A-ADEE-4C8C-9CEE-01791A2B1A68}" destId="{46E866F2-843C-4BE6-987A-D7385593F372}" srcOrd="0" destOrd="0" presId="urn:microsoft.com/office/officeart/2005/8/layout/vProcess5"/>
    <dgm:cxn modelId="{63CD96DF-36B0-4B93-9B72-52100D7EF8BF}" srcId="{8F9D27BA-F0BC-400A-8D2D-540C43DCE7CE}" destId="{068FFC58-DF39-4ADA-9921-BEFF573858C5}" srcOrd="0" destOrd="0" parTransId="{C9498990-24AF-4355-A766-438E1A8A3729}" sibTransId="{4E797952-02C9-4456-92CD-0242B5532375}"/>
    <dgm:cxn modelId="{5A15824C-E026-4018-9BD2-1C0433F7AC1D}" srcId="{068FFC58-DF39-4ADA-9921-BEFF573858C5}" destId="{76949211-E349-4F75-957F-827A091E936D}" srcOrd="1" destOrd="0" parTransId="{F518F919-8CA4-4EF8-90A1-CBF87B3837B2}" sibTransId="{E369C996-AC64-4551-A8EB-30BDFDDB1DAA}"/>
    <dgm:cxn modelId="{CE272188-1273-4CA8-8759-73FD3C0276D8}" srcId="{8AD6F78A-ADEE-4C8C-9CEE-01791A2B1A68}" destId="{BD658BBB-DF7B-4D97-AE3E-D4C89E21989F}" srcOrd="0" destOrd="0" parTransId="{460C0110-CBE1-4B7F-BA37-677F69F1B091}" sibTransId="{8FF01E81-0206-41C0-9CC8-7281FFFF73B1}"/>
    <dgm:cxn modelId="{4886FB18-8253-481A-9AD7-EA8808E5B5F8}" type="presOf" srcId="{068FFC58-DF39-4ADA-9921-BEFF573858C5}" destId="{36CF9808-1C88-4F5B-A892-3E5CDBFA5633}" srcOrd="0" destOrd="0" presId="urn:microsoft.com/office/officeart/2005/8/layout/vProcess5"/>
    <dgm:cxn modelId="{3FC2EEE2-8735-4749-94A9-D6EAEEFB2189}" type="presParOf" srcId="{04715F8A-0CD9-4896-AC4B-4D6E83419566}" destId="{A1A4FFC6-2B94-4D53-8DF5-AE6CC58EC87A}" srcOrd="0" destOrd="0" presId="urn:microsoft.com/office/officeart/2005/8/layout/vProcess5"/>
    <dgm:cxn modelId="{363A364D-6D0D-48CA-8442-A8C8D09B3DA1}" type="presParOf" srcId="{04715F8A-0CD9-4896-AC4B-4D6E83419566}" destId="{36CF9808-1C88-4F5B-A892-3E5CDBFA5633}" srcOrd="1" destOrd="0" presId="urn:microsoft.com/office/officeart/2005/8/layout/vProcess5"/>
    <dgm:cxn modelId="{FC06B11A-7793-4F09-B40E-88EA0E629EF0}" type="presParOf" srcId="{04715F8A-0CD9-4896-AC4B-4D6E83419566}" destId="{46E866F2-843C-4BE6-987A-D7385593F372}" srcOrd="2" destOrd="0" presId="urn:microsoft.com/office/officeart/2005/8/layout/vProcess5"/>
    <dgm:cxn modelId="{D07454AD-9C2E-4F75-BC42-6DB00849AFFA}" type="presParOf" srcId="{04715F8A-0CD9-4896-AC4B-4D6E83419566}" destId="{4DC772E5-7818-496F-8DFF-54B94F1872F0}" srcOrd="3" destOrd="0" presId="urn:microsoft.com/office/officeart/2005/8/layout/vProcess5"/>
    <dgm:cxn modelId="{64A0EC84-0DF6-441E-9AC1-812DDDDE4ACF}" type="presParOf" srcId="{04715F8A-0CD9-4896-AC4B-4D6E83419566}" destId="{BCD7E54B-4F30-426D-8778-A3BEAF1F28E1}" srcOrd="4" destOrd="0" presId="urn:microsoft.com/office/officeart/2005/8/layout/vProcess5"/>
    <dgm:cxn modelId="{56409F65-6EDD-4705-9D71-9E0CD1CC3617}" type="presParOf" srcId="{04715F8A-0CD9-4896-AC4B-4D6E83419566}" destId="{7B62CD94-4A23-4226-8A30-48A2C59FE8A4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6011A8C-5104-475E-8B48-F3754339BBDD}" type="doc">
      <dgm:prSet loTypeId="urn:microsoft.com/office/officeart/2005/8/layout/cycle4#1" loCatId="cycl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2506BB0-7285-4551-BF9D-9943ABB8B144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Аристотель</a:t>
          </a:r>
          <a:endParaRPr lang="ru-RU" sz="1600" dirty="0">
            <a:solidFill>
              <a:schemeClr val="tx1"/>
            </a:solidFill>
          </a:endParaRPr>
        </a:p>
      </dgm:t>
    </dgm:pt>
    <dgm:pt modelId="{F78574BB-08FB-4C2D-9D26-D5E45B8F9570}" type="parTrans" cxnId="{1422790C-8F1C-4BB4-B27E-CE6844C31989}">
      <dgm:prSet/>
      <dgm:spPr/>
      <dgm:t>
        <a:bodyPr/>
        <a:lstStyle/>
        <a:p>
          <a:endParaRPr lang="ru-RU" sz="1600"/>
        </a:p>
      </dgm:t>
    </dgm:pt>
    <dgm:pt modelId="{6AA268B7-F77E-4D69-B898-38DDB32A8D3C}" type="sibTrans" cxnId="{1422790C-8F1C-4BB4-B27E-CE6844C31989}">
      <dgm:prSet/>
      <dgm:spPr/>
      <dgm:t>
        <a:bodyPr/>
        <a:lstStyle/>
        <a:p>
          <a:endParaRPr lang="ru-RU" sz="1600"/>
        </a:p>
      </dgm:t>
    </dgm:pt>
    <dgm:pt modelId="{66333A65-A3E2-4EE6-AFF3-BC08583728DA}">
      <dgm:prSet phldrT="[Текст]" custT="1"/>
      <dgm:spPr/>
      <dgm:t>
        <a:bodyPr/>
        <a:lstStyle/>
        <a:p>
          <a:r>
            <a:rPr lang="ru-RU" sz="1600" dirty="0" smtClean="0"/>
            <a:t>Истина – это соответствие знания объекту, действительности</a:t>
          </a:r>
          <a:endParaRPr lang="ru-RU" sz="1600" dirty="0"/>
        </a:p>
      </dgm:t>
    </dgm:pt>
    <dgm:pt modelId="{B3EFC3D3-5896-4F2E-9467-F1496FC89DA8}" type="parTrans" cxnId="{53B8A9F4-2E13-42D9-8241-60DCA55333D4}">
      <dgm:prSet/>
      <dgm:spPr/>
      <dgm:t>
        <a:bodyPr/>
        <a:lstStyle/>
        <a:p>
          <a:endParaRPr lang="ru-RU" sz="1600"/>
        </a:p>
      </dgm:t>
    </dgm:pt>
    <dgm:pt modelId="{946013F4-FD79-4545-8270-8344559450BD}" type="sibTrans" cxnId="{53B8A9F4-2E13-42D9-8241-60DCA55333D4}">
      <dgm:prSet/>
      <dgm:spPr/>
      <dgm:t>
        <a:bodyPr/>
        <a:lstStyle/>
        <a:p>
          <a:endParaRPr lang="ru-RU" sz="1600"/>
        </a:p>
      </dgm:t>
    </dgm:pt>
    <dgm:pt modelId="{94F011FA-16DE-40EC-B6F4-297B60C583C0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Р.Декарт</a:t>
          </a:r>
          <a:endParaRPr lang="ru-RU" sz="1600" dirty="0">
            <a:solidFill>
              <a:schemeClr val="tx1"/>
            </a:solidFill>
          </a:endParaRPr>
        </a:p>
      </dgm:t>
    </dgm:pt>
    <dgm:pt modelId="{519CC6BD-4AA6-4A06-A715-88BA53B6F6DC}" type="parTrans" cxnId="{C676CBC5-C2A8-446F-894C-54260D69DCC3}">
      <dgm:prSet/>
      <dgm:spPr/>
      <dgm:t>
        <a:bodyPr/>
        <a:lstStyle/>
        <a:p>
          <a:endParaRPr lang="ru-RU" sz="1600"/>
        </a:p>
      </dgm:t>
    </dgm:pt>
    <dgm:pt modelId="{3FA21212-6BBB-431D-8093-0F622F411A00}" type="sibTrans" cxnId="{C676CBC5-C2A8-446F-894C-54260D69DCC3}">
      <dgm:prSet/>
      <dgm:spPr/>
      <dgm:t>
        <a:bodyPr/>
        <a:lstStyle/>
        <a:p>
          <a:endParaRPr lang="ru-RU" sz="1600"/>
        </a:p>
      </dgm:t>
    </dgm:pt>
    <dgm:pt modelId="{292EDE45-C196-4049-BCC7-4CCD0BE8F9F0}">
      <dgm:prSet phldrT="[Текст]" custT="1"/>
      <dgm:spPr/>
      <dgm:t>
        <a:bodyPr/>
        <a:lstStyle/>
        <a:p>
          <a:r>
            <a:rPr lang="ru-RU" sz="1600" dirty="0" smtClean="0"/>
            <a:t>Важнейший признак  истинного знания - ясность</a:t>
          </a:r>
          <a:endParaRPr lang="ru-RU" sz="1600" dirty="0"/>
        </a:p>
      </dgm:t>
    </dgm:pt>
    <dgm:pt modelId="{CD574B32-CC95-4144-89FF-253EF8E434F1}" type="parTrans" cxnId="{75295FFD-6148-45CB-81F9-9FE686ECFA02}">
      <dgm:prSet/>
      <dgm:spPr/>
      <dgm:t>
        <a:bodyPr/>
        <a:lstStyle/>
        <a:p>
          <a:endParaRPr lang="ru-RU" sz="1600"/>
        </a:p>
      </dgm:t>
    </dgm:pt>
    <dgm:pt modelId="{8D059237-858A-4810-8697-AD50CD774862}" type="sibTrans" cxnId="{75295FFD-6148-45CB-81F9-9FE686ECFA02}">
      <dgm:prSet/>
      <dgm:spPr/>
      <dgm:t>
        <a:bodyPr/>
        <a:lstStyle/>
        <a:p>
          <a:endParaRPr lang="ru-RU" sz="1600"/>
        </a:p>
      </dgm:t>
    </dgm:pt>
    <dgm:pt modelId="{93187ABF-7671-4360-BD5F-27AEEE0A328A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Д.Беркли, Э.Мах, </a:t>
          </a:r>
          <a:r>
            <a:rPr lang="ru-RU" sz="1400" dirty="0" err="1" smtClean="0">
              <a:solidFill>
                <a:schemeClr val="tx1"/>
              </a:solidFill>
            </a:rPr>
            <a:t>Р.Авенариус</a:t>
          </a:r>
          <a:endParaRPr lang="ru-RU" sz="1400" dirty="0">
            <a:solidFill>
              <a:schemeClr val="tx1"/>
            </a:solidFill>
          </a:endParaRPr>
        </a:p>
      </dgm:t>
    </dgm:pt>
    <dgm:pt modelId="{253C861C-C9E3-4F1A-A3EE-6CAD75D41EBE}" type="parTrans" cxnId="{DFAAFC40-0DD5-494F-A6A7-0D2C63D42783}">
      <dgm:prSet/>
      <dgm:spPr/>
      <dgm:t>
        <a:bodyPr/>
        <a:lstStyle/>
        <a:p>
          <a:endParaRPr lang="ru-RU" sz="1600"/>
        </a:p>
      </dgm:t>
    </dgm:pt>
    <dgm:pt modelId="{4DB1DB79-82E0-43A5-BB9C-207A17D51643}" type="sibTrans" cxnId="{DFAAFC40-0DD5-494F-A6A7-0D2C63D42783}">
      <dgm:prSet/>
      <dgm:spPr/>
      <dgm:t>
        <a:bodyPr/>
        <a:lstStyle/>
        <a:p>
          <a:endParaRPr lang="ru-RU" sz="1600"/>
        </a:p>
      </dgm:t>
    </dgm:pt>
    <dgm:pt modelId="{FE61B348-ACFF-4DF0-82F6-FD1E3C1F12E0}">
      <dgm:prSet phldrT="[Текст]" custT="1"/>
      <dgm:spPr/>
      <dgm:t>
        <a:bodyPr/>
        <a:lstStyle/>
        <a:p>
          <a:r>
            <a:rPr lang="ru-RU" sz="1600" dirty="0" smtClean="0"/>
            <a:t>Истина – это результат совпадения восприятий большинства</a:t>
          </a:r>
          <a:endParaRPr lang="ru-RU" sz="1600" dirty="0"/>
        </a:p>
      </dgm:t>
    </dgm:pt>
    <dgm:pt modelId="{50889440-81E0-48A3-9625-45AEEEF8C760}" type="parTrans" cxnId="{261FC3FF-0F81-41F7-A9AD-3FAFABC4DED0}">
      <dgm:prSet/>
      <dgm:spPr/>
      <dgm:t>
        <a:bodyPr/>
        <a:lstStyle/>
        <a:p>
          <a:endParaRPr lang="ru-RU" sz="1600"/>
        </a:p>
      </dgm:t>
    </dgm:pt>
    <dgm:pt modelId="{658AC5F8-4D03-48B1-80E8-6747F756CCBE}" type="sibTrans" cxnId="{261FC3FF-0F81-41F7-A9AD-3FAFABC4DED0}">
      <dgm:prSet/>
      <dgm:spPr/>
      <dgm:t>
        <a:bodyPr/>
        <a:lstStyle/>
        <a:p>
          <a:endParaRPr lang="ru-RU" sz="1600"/>
        </a:p>
      </dgm:t>
    </dgm:pt>
    <dgm:pt modelId="{22C6F184-0731-4170-9C04-D44C2BFA23E4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Платон и Гегель</a:t>
          </a:r>
          <a:endParaRPr lang="ru-RU" sz="1600" dirty="0">
            <a:solidFill>
              <a:schemeClr val="tx1"/>
            </a:solidFill>
          </a:endParaRPr>
        </a:p>
      </dgm:t>
    </dgm:pt>
    <dgm:pt modelId="{0C30C4C4-D64C-49D4-8D56-091F2E4B525B}" type="parTrans" cxnId="{0B720E17-9D74-46AE-89DE-193BDA423F14}">
      <dgm:prSet/>
      <dgm:spPr/>
      <dgm:t>
        <a:bodyPr/>
        <a:lstStyle/>
        <a:p>
          <a:endParaRPr lang="ru-RU" sz="1600"/>
        </a:p>
      </dgm:t>
    </dgm:pt>
    <dgm:pt modelId="{A49DDAB3-E004-48D1-BD27-AB25E8E5C1EE}" type="sibTrans" cxnId="{0B720E17-9D74-46AE-89DE-193BDA423F14}">
      <dgm:prSet/>
      <dgm:spPr/>
      <dgm:t>
        <a:bodyPr/>
        <a:lstStyle/>
        <a:p>
          <a:endParaRPr lang="ru-RU" sz="1600"/>
        </a:p>
      </dgm:t>
    </dgm:pt>
    <dgm:pt modelId="{FC50D708-32CC-4CA7-B53F-6B995B64A45F}">
      <dgm:prSet phldrT="[Текст]" custT="1"/>
      <dgm:spPr/>
      <dgm:t>
        <a:bodyPr/>
        <a:lstStyle/>
        <a:p>
          <a:r>
            <a:rPr lang="ru-RU" sz="1400" dirty="0" smtClean="0"/>
            <a:t>Истина выступает как согласие разума с самим собой, поскольку познание является раскрытием духовной, разумной первоосновы мира </a:t>
          </a:r>
          <a:endParaRPr lang="ru-RU" sz="1400" dirty="0"/>
        </a:p>
      </dgm:t>
    </dgm:pt>
    <dgm:pt modelId="{64AB731D-6599-4DD1-8F77-9C75066A5961}" type="parTrans" cxnId="{0E55A359-F00B-4F62-98CC-AB63979C1D5B}">
      <dgm:prSet/>
      <dgm:spPr/>
      <dgm:t>
        <a:bodyPr/>
        <a:lstStyle/>
        <a:p>
          <a:endParaRPr lang="ru-RU" sz="1600"/>
        </a:p>
      </dgm:t>
    </dgm:pt>
    <dgm:pt modelId="{7FD29F8D-0903-4B9F-A39E-B3370B056FA1}" type="sibTrans" cxnId="{0E55A359-F00B-4F62-98CC-AB63979C1D5B}">
      <dgm:prSet/>
      <dgm:spPr/>
      <dgm:t>
        <a:bodyPr/>
        <a:lstStyle/>
        <a:p>
          <a:endParaRPr lang="ru-RU" sz="1600"/>
        </a:p>
      </dgm:t>
    </dgm:pt>
    <dgm:pt modelId="{34C0E139-5726-4DD1-92A3-CA5A5D613EE4}" type="pres">
      <dgm:prSet presAssocID="{B6011A8C-5104-475E-8B48-F3754339BBD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F64100-4EA7-4518-AC86-E4052EC023F3}" type="pres">
      <dgm:prSet presAssocID="{B6011A8C-5104-475E-8B48-F3754339BBDD}" presName="children" presStyleCnt="0"/>
      <dgm:spPr/>
    </dgm:pt>
    <dgm:pt modelId="{CC737BD2-C67A-4304-86E6-B1071E893351}" type="pres">
      <dgm:prSet presAssocID="{B6011A8C-5104-475E-8B48-F3754339BBDD}" presName="child1group" presStyleCnt="0"/>
      <dgm:spPr/>
    </dgm:pt>
    <dgm:pt modelId="{BC520E45-A180-41DF-AF28-B4313159A3F8}" type="pres">
      <dgm:prSet presAssocID="{B6011A8C-5104-475E-8B48-F3754339BBDD}" presName="child1" presStyleLbl="bgAcc1" presStyleIdx="0" presStyleCnt="4" custScaleX="164175" custLinFactNeighborX="-19207" custLinFactNeighborY="-1846"/>
      <dgm:spPr/>
      <dgm:t>
        <a:bodyPr/>
        <a:lstStyle/>
        <a:p>
          <a:endParaRPr lang="ru-RU"/>
        </a:p>
      </dgm:t>
    </dgm:pt>
    <dgm:pt modelId="{314406FB-6AAF-4C94-A6C3-7A4DBAAED03B}" type="pres">
      <dgm:prSet presAssocID="{B6011A8C-5104-475E-8B48-F3754339BBDD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B76707-306D-4FAF-A642-88A24FE599DD}" type="pres">
      <dgm:prSet presAssocID="{B6011A8C-5104-475E-8B48-F3754339BBDD}" presName="child2group" presStyleCnt="0"/>
      <dgm:spPr/>
    </dgm:pt>
    <dgm:pt modelId="{AB95060C-12DD-4925-A045-D417582979E9}" type="pres">
      <dgm:prSet presAssocID="{B6011A8C-5104-475E-8B48-F3754339BBDD}" presName="child2" presStyleLbl="bgAcc1" presStyleIdx="1" presStyleCnt="4" custScaleX="173277" custLinFactNeighborX="14469" custLinFactNeighborY="-1846"/>
      <dgm:spPr/>
      <dgm:t>
        <a:bodyPr/>
        <a:lstStyle/>
        <a:p>
          <a:endParaRPr lang="ru-RU"/>
        </a:p>
      </dgm:t>
    </dgm:pt>
    <dgm:pt modelId="{2D036B3A-15E5-49B3-BC67-421B8042CCB5}" type="pres">
      <dgm:prSet presAssocID="{B6011A8C-5104-475E-8B48-F3754339BBDD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6731B-7B07-4DE3-935B-E4B22B7CE0B5}" type="pres">
      <dgm:prSet presAssocID="{B6011A8C-5104-475E-8B48-F3754339BBDD}" presName="child3group" presStyleCnt="0"/>
      <dgm:spPr/>
    </dgm:pt>
    <dgm:pt modelId="{A782B2A8-7364-4541-9624-40D5692418A3}" type="pres">
      <dgm:prSet presAssocID="{B6011A8C-5104-475E-8B48-F3754339BBDD}" presName="child3" presStyleLbl="bgAcc1" presStyleIdx="2" presStyleCnt="4" custScaleX="180561" custLinFactNeighborX="24233" custLinFactNeighborY="-4383"/>
      <dgm:spPr/>
      <dgm:t>
        <a:bodyPr/>
        <a:lstStyle/>
        <a:p>
          <a:endParaRPr lang="ru-RU"/>
        </a:p>
      </dgm:t>
    </dgm:pt>
    <dgm:pt modelId="{0EC19C0F-8972-4988-B3AF-C6F1631422C4}" type="pres">
      <dgm:prSet presAssocID="{B6011A8C-5104-475E-8B48-F3754339BBDD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6813D4-85BF-4990-BAE9-221E21A35A38}" type="pres">
      <dgm:prSet presAssocID="{B6011A8C-5104-475E-8B48-F3754339BBDD}" presName="child4group" presStyleCnt="0"/>
      <dgm:spPr/>
    </dgm:pt>
    <dgm:pt modelId="{A542B5E1-57F3-413E-A22E-2DBDFE5669EA}" type="pres">
      <dgm:prSet presAssocID="{B6011A8C-5104-475E-8B48-F3754339BBDD}" presName="child4" presStyleLbl="bgAcc1" presStyleIdx="3" presStyleCnt="4" custScaleX="172276" custScaleY="120739" custLinFactNeighborX="-16019" custLinFactNeighborY="500"/>
      <dgm:spPr/>
      <dgm:t>
        <a:bodyPr/>
        <a:lstStyle/>
        <a:p>
          <a:endParaRPr lang="ru-RU"/>
        </a:p>
      </dgm:t>
    </dgm:pt>
    <dgm:pt modelId="{50EB4F64-86CE-4B84-B779-47F54BB88C3E}" type="pres">
      <dgm:prSet presAssocID="{B6011A8C-5104-475E-8B48-F3754339BBDD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CEA25B-1268-43A9-9796-76C7F77E1C04}" type="pres">
      <dgm:prSet presAssocID="{B6011A8C-5104-475E-8B48-F3754339BBDD}" presName="childPlaceholder" presStyleCnt="0"/>
      <dgm:spPr/>
    </dgm:pt>
    <dgm:pt modelId="{28E3C393-EFE9-4B47-8E65-81582F1FCD06}" type="pres">
      <dgm:prSet presAssocID="{B6011A8C-5104-475E-8B48-F3754339BBDD}" presName="circle" presStyleCnt="0"/>
      <dgm:spPr/>
    </dgm:pt>
    <dgm:pt modelId="{6176C2E3-F8B7-4E03-852A-B6E8132E0270}" type="pres">
      <dgm:prSet presAssocID="{B6011A8C-5104-475E-8B48-F3754339BBDD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8AED67-FC6A-46D7-8DF0-7E4EAEBBC998}" type="pres">
      <dgm:prSet presAssocID="{B6011A8C-5104-475E-8B48-F3754339BBDD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77AC5-D069-46BC-BA16-0FA67146C924}" type="pres">
      <dgm:prSet presAssocID="{B6011A8C-5104-475E-8B48-F3754339BBDD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EB2676-26FE-4E7E-BC39-F514BBB88FB0}" type="pres">
      <dgm:prSet presAssocID="{B6011A8C-5104-475E-8B48-F3754339BBDD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910651-F61D-4708-ACC0-1D24476D5BD1}" type="pres">
      <dgm:prSet presAssocID="{B6011A8C-5104-475E-8B48-F3754339BBDD}" presName="quadrantPlaceholder" presStyleCnt="0"/>
      <dgm:spPr/>
    </dgm:pt>
    <dgm:pt modelId="{915B3661-4E89-4CA3-90A6-262DEF6B0C41}" type="pres">
      <dgm:prSet presAssocID="{B6011A8C-5104-475E-8B48-F3754339BBDD}" presName="center1" presStyleLbl="fgShp" presStyleIdx="0" presStyleCnt="2"/>
      <dgm:spPr/>
    </dgm:pt>
    <dgm:pt modelId="{72E224E4-C61A-4464-9DAC-4D83130F5CBA}" type="pres">
      <dgm:prSet presAssocID="{B6011A8C-5104-475E-8B48-F3754339BBDD}" presName="center2" presStyleLbl="fgShp" presStyleIdx="1" presStyleCnt="2"/>
      <dgm:spPr/>
    </dgm:pt>
  </dgm:ptLst>
  <dgm:cxnLst>
    <dgm:cxn modelId="{EE0B6428-9AE2-40D9-B261-393BB170F4CE}" type="presOf" srcId="{FC50D708-32CC-4CA7-B53F-6B995B64A45F}" destId="{50EB4F64-86CE-4B84-B779-47F54BB88C3E}" srcOrd="1" destOrd="0" presId="urn:microsoft.com/office/officeart/2005/8/layout/cycle4#1"/>
    <dgm:cxn modelId="{15F45FF4-6286-4583-AA44-51FEBE6734F3}" type="presOf" srcId="{93187ABF-7671-4360-BD5F-27AEEE0A328A}" destId="{21B77AC5-D069-46BC-BA16-0FA67146C924}" srcOrd="0" destOrd="0" presId="urn:microsoft.com/office/officeart/2005/8/layout/cycle4#1"/>
    <dgm:cxn modelId="{DFAAFC40-0DD5-494F-A6A7-0D2C63D42783}" srcId="{B6011A8C-5104-475E-8B48-F3754339BBDD}" destId="{93187ABF-7671-4360-BD5F-27AEEE0A328A}" srcOrd="2" destOrd="0" parTransId="{253C861C-C9E3-4F1A-A3EE-6CAD75D41EBE}" sibTransId="{4DB1DB79-82E0-43A5-BB9C-207A17D51643}"/>
    <dgm:cxn modelId="{1422790C-8F1C-4BB4-B27E-CE6844C31989}" srcId="{B6011A8C-5104-475E-8B48-F3754339BBDD}" destId="{02506BB0-7285-4551-BF9D-9943ABB8B144}" srcOrd="0" destOrd="0" parTransId="{F78574BB-08FB-4C2D-9D26-D5E45B8F9570}" sibTransId="{6AA268B7-F77E-4D69-B898-38DDB32A8D3C}"/>
    <dgm:cxn modelId="{1D4FDBBD-37B4-4DE3-A355-42E088481B15}" type="presOf" srcId="{66333A65-A3E2-4EE6-AFF3-BC08583728DA}" destId="{BC520E45-A180-41DF-AF28-B4313159A3F8}" srcOrd="0" destOrd="0" presId="urn:microsoft.com/office/officeart/2005/8/layout/cycle4#1"/>
    <dgm:cxn modelId="{C0A21019-394A-4E66-893E-82F93318CE76}" type="presOf" srcId="{292EDE45-C196-4049-BCC7-4CCD0BE8F9F0}" destId="{2D036B3A-15E5-49B3-BC67-421B8042CCB5}" srcOrd="1" destOrd="0" presId="urn:microsoft.com/office/officeart/2005/8/layout/cycle4#1"/>
    <dgm:cxn modelId="{C676CBC5-C2A8-446F-894C-54260D69DCC3}" srcId="{B6011A8C-5104-475E-8B48-F3754339BBDD}" destId="{94F011FA-16DE-40EC-B6F4-297B60C583C0}" srcOrd="1" destOrd="0" parTransId="{519CC6BD-4AA6-4A06-A715-88BA53B6F6DC}" sibTransId="{3FA21212-6BBB-431D-8093-0F622F411A00}"/>
    <dgm:cxn modelId="{CC35D1D8-4062-45AC-929E-94E1C1456779}" type="presOf" srcId="{292EDE45-C196-4049-BCC7-4CCD0BE8F9F0}" destId="{AB95060C-12DD-4925-A045-D417582979E9}" srcOrd="0" destOrd="0" presId="urn:microsoft.com/office/officeart/2005/8/layout/cycle4#1"/>
    <dgm:cxn modelId="{9F98906E-36FD-408D-9CFF-586D0485F60F}" type="presOf" srcId="{22C6F184-0731-4170-9C04-D44C2BFA23E4}" destId="{CCEB2676-26FE-4E7E-BC39-F514BBB88FB0}" srcOrd="0" destOrd="0" presId="urn:microsoft.com/office/officeart/2005/8/layout/cycle4#1"/>
    <dgm:cxn modelId="{0B720E17-9D74-46AE-89DE-193BDA423F14}" srcId="{B6011A8C-5104-475E-8B48-F3754339BBDD}" destId="{22C6F184-0731-4170-9C04-D44C2BFA23E4}" srcOrd="3" destOrd="0" parTransId="{0C30C4C4-D64C-49D4-8D56-091F2E4B525B}" sibTransId="{A49DDAB3-E004-48D1-BD27-AB25E8E5C1EE}"/>
    <dgm:cxn modelId="{53B8A9F4-2E13-42D9-8241-60DCA55333D4}" srcId="{02506BB0-7285-4551-BF9D-9943ABB8B144}" destId="{66333A65-A3E2-4EE6-AFF3-BC08583728DA}" srcOrd="0" destOrd="0" parTransId="{B3EFC3D3-5896-4F2E-9467-F1496FC89DA8}" sibTransId="{946013F4-FD79-4545-8270-8344559450BD}"/>
    <dgm:cxn modelId="{75295FFD-6148-45CB-81F9-9FE686ECFA02}" srcId="{94F011FA-16DE-40EC-B6F4-297B60C583C0}" destId="{292EDE45-C196-4049-BCC7-4CCD0BE8F9F0}" srcOrd="0" destOrd="0" parTransId="{CD574B32-CC95-4144-89FF-253EF8E434F1}" sibTransId="{8D059237-858A-4810-8697-AD50CD774862}"/>
    <dgm:cxn modelId="{A12E7A51-18CF-4964-911F-DC8131A376C8}" type="presOf" srcId="{FE61B348-ACFF-4DF0-82F6-FD1E3C1F12E0}" destId="{A782B2A8-7364-4541-9624-40D5692418A3}" srcOrd="0" destOrd="0" presId="urn:microsoft.com/office/officeart/2005/8/layout/cycle4#1"/>
    <dgm:cxn modelId="{4D252B3E-ACAF-4837-9BB2-9B3F9051DFDA}" type="presOf" srcId="{FC50D708-32CC-4CA7-B53F-6B995B64A45F}" destId="{A542B5E1-57F3-413E-A22E-2DBDFE5669EA}" srcOrd="0" destOrd="0" presId="urn:microsoft.com/office/officeart/2005/8/layout/cycle4#1"/>
    <dgm:cxn modelId="{FC9EF8BA-9C4D-4E13-B3A2-1CDEAE8C0D88}" type="presOf" srcId="{FE61B348-ACFF-4DF0-82F6-FD1E3C1F12E0}" destId="{0EC19C0F-8972-4988-B3AF-C6F1631422C4}" srcOrd="1" destOrd="0" presId="urn:microsoft.com/office/officeart/2005/8/layout/cycle4#1"/>
    <dgm:cxn modelId="{2B3238F1-C339-414E-B3B2-896CE5035AEA}" type="presOf" srcId="{94F011FA-16DE-40EC-B6F4-297B60C583C0}" destId="{908AED67-FC6A-46D7-8DF0-7E4EAEBBC998}" srcOrd="0" destOrd="0" presId="urn:microsoft.com/office/officeart/2005/8/layout/cycle4#1"/>
    <dgm:cxn modelId="{261FC3FF-0F81-41F7-A9AD-3FAFABC4DED0}" srcId="{93187ABF-7671-4360-BD5F-27AEEE0A328A}" destId="{FE61B348-ACFF-4DF0-82F6-FD1E3C1F12E0}" srcOrd="0" destOrd="0" parTransId="{50889440-81E0-48A3-9625-45AEEEF8C760}" sibTransId="{658AC5F8-4D03-48B1-80E8-6747F756CCBE}"/>
    <dgm:cxn modelId="{0E55A359-F00B-4F62-98CC-AB63979C1D5B}" srcId="{22C6F184-0731-4170-9C04-D44C2BFA23E4}" destId="{FC50D708-32CC-4CA7-B53F-6B995B64A45F}" srcOrd="0" destOrd="0" parTransId="{64AB731D-6599-4DD1-8F77-9C75066A5961}" sibTransId="{7FD29F8D-0903-4B9F-A39E-B3370B056FA1}"/>
    <dgm:cxn modelId="{1BD1E456-BF3A-4265-AF36-E24B1495F890}" type="presOf" srcId="{02506BB0-7285-4551-BF9D-9943ABB8B144}" destId="{6176C2E3-F8B7-4E03-852A-B6E8132E0270}" srcOrd="0" destOrd="0" presId="urn:microsoft.com/office/officeart/2005/8/layout/cycle4#1"/>
    <dgm:cxn modelId="{8F7C730D-ADBA-4728-B112-492BEA01349E}" type="presOf" srcId="{66333A65-A3E2-4EE6-AFF3-BC08583728DA}" destId="{314406FB-6AAF-4C94-A6C3-7A4DBAAED03B}" srcOrd="1" destOrd="0" presId="urn:microsoft.com/office/officeart/2005/8/layout/cycle4#1"/>
    <dgm:cxn modelId="{1204D4CF-D91C-4CEF-839C-8DE2293FC29A}" type="presOf" srcId="{B6011A8C-5104-475E-8B48-F3754339BBDD}" destId="{34C0E139-5726-4DD1-92A3-CA5A5D613EE4}" srcOrd="0" destOrd="0" presId="urn:microsoft.com/office/officeart/2005/8/layout/cycle4#1"/>
    <dgm:cxn modelId="{E3E882ED-6FCE-4847-B545-A3405E984A2C}" type="presParOf" srcId="{34C0E139-5726-4DD1-92A3-CA5A5D613EE4}" destId="{CCF64100-4EA7-4518-AC86-E4052EC023F3}" srcOrd="0" destOrd="0" presId="urn:microsoft.com/office/officeart/2005/8/layout/cycle4#1"/>
    <dgm:cxn modelId="{878B0B56-E458-48F0-A4CB-35B7153863B8}" type="presParOf" srcId="{CCF64100-4EA7-4518-AC86-E4052EC023F3}" destId="{CC737BD2-C67A-4304-86E6-B1071E893351}" srcOrd="0" destOrd="0" presId="urn:microsoft.com/office/officeart/2005/8/layout/cycle4#1"/>
    <dgm:cxn modelId="{50BD8EC9-0A85-48B1-89A2-755DBD3EDD52}" type="presParOf" srcId="{CC737BD2-C67A-4304-86E6-B1071E893351}" destId="{BC520E45-A180-41DF-AF28-B4313159A3F8}" srcOrd="0" destOrd="0" presId="urn:microsoft.com/office/officeart/2005/8/layout/cycle4#1"/>
    <dgm:cxn modelId="{EE36783E-54F9-4A78-8442-1F6F780EEB39}" type="presParOf" srcId="{CC737BD2-C67A-4304-86E6-B1071E893351}" destId="{314406FB-6AAF-4C94-A6C3-7A4DBAAED03B}" srcOrd="1" destOrd="0" presId="urn:microsoft.com/office/officeart/2005/8/layout/cycle4#1"/>
    <dgm:cxn modelId="{E1CF14F9-6955-44AE-B68C-B1DE286B6526}" type="presParOf" srcId="{CCF64100-4EA7-4518-AC86-E4052EC023F3}" destId="{70B76707-306D-4FAF-A642-88A24FE599DD}" srcOrd="1" destOrd="0" presId="urn:microsoft.com/office/officeart/2005/8/layout/cycle4#1"/>
    <dgm:cxn modelId="{FA066E81-34DE-46E3-978D-1A948CC4DA38}" type="presParOf" srcId="{70B76707-306D-4FAF-A642-88A24FE599DD}" destId="{AB95060C-12DD-4925-A045-D417582979E9}" srcOrd="0" destOrd="0" presId="urn:microsoft.com/office/officeart/2005/8/layout/cycle4#1"/>
    <dgm:cxn modelId="{6D140E40-FF85-4998-97F9-D937442C9DCD}" type="presParOf" srcId="{70B76707-306D-4FAF-A642-88A24FE599DD}" destId="{2D036B3A-15E5-49B3-BC67-421B8042CCB5}" srcOrd="1" destOrd="0" presId="urn:microsoft.com/office/officeart/2005/8/layout/cycle4#1"/>
    <dgm:cxn modelId="{73902B33-C08E-4913-8656-10120D56E76E}" type="presParOf" srcId="{CCF64100-4EA7-4518-AC86-E4052EC023F3}" destId="{3476731B-7B07-4DE3-935B-E4B22B7CE0B5}" srcOrd="2" destOrd="0" presId="urn:microsoft.com/office/officeart/2005/8/layout/cycle4#1"/>
    <dgm:cxn modelId="{594E1653-DDE0-4469-ACE1-7D72D7E0D19A}" type="presParOf" srcId="{3476731B-7B07-4DE3-935B-E4B22B7CE0B5}" destId="{A782B2A8-7364-4541-9624-40D5692418A3}" srcOrd="0" destOrd="0" presId="urn:microsoft.com/office/officeart/2005/8/layout/cycle4#1"/>
    <dgm:cxn modelId="{52A483FB-B1D3-437B-BD5C-808B16252607}" type="presParOf" srcId="{3476731B-7B07-4DE3-935B-E4B22B7CE0B5}" destId="{0EC19C0F-8972-4988-B3AF-C6F1631422C4}" srcOrd="1" destOrd="0" presId="urn:microsoft.com/office/officeart/2005/8/layout/cycle4#1"/>
    <dgm:cxn modelId="{357FF7C5-5117-4643-BD77-A233F83728E5}" type="presParOf" srcId="{CCF64100-4EA7-4518-AC86-E4052EC023F3}" destId="{B66813D4-85BF-4990-BAE9-221E21A35A38}" srcOrd="3" destOrd="0" presId="urn:microsoft.com/office/officeart/2005/8/layout/cycle4#1"/>
    <dgm:cxn modelId="{268B7509-F42F-42D1-AF37-4BC79BF7DFB5}" type="presParOf" srcId="{B66813D4-85BF-4990-BAE9-221E21A35A38}" destId="{A542B5E1-57F3-413E-A22E-2DBDFE5669EA}" srcOrd="0" destOrd="0" presId="urn:microsoft.com/office/officeart/2005/8/layout/cycle4#1"/>
    <dgm:cxn modelId="{6D5E6C77-80F8-443B-99EA-A67A9AF41243}" type="presParOf" srcId="{B66813D4-85BF-4990-BAE9-221E21A35A38}" destId="{50EB4F64-86CE-4B84-B779-47F54BB88C3E}" srcOrd="1" destOrd="0" presId="urn:microsoft.com/office/officeart/2005/8/layout/cycle4#1"/>
    <dgm:cxn modelId="{543E7941-D8F9-4976-AEB1-50901A41D57C}" type="presParOf" srcId="{CCF64100-4EA7-4518-AC86-E4052EC023F3}" destId="{3FCEA25B-1268-43A9-9796-76C7F77E1C04}" srcOrd="4" destOrd="0" presId="urn:microsoft.com/office/officeart/2005/8/layout/cycle4#1"/>
    <dgm:cxn modelId="{AFB4A400-E33F-4FD3-B9D2-EDA6F6288E61}" type="presParOf" srcId="{34C0E139-5726-4DD1-92A3-CA5A5D613EE4}" destId="{28E3C393-EFE9-4B47-8E65-81582F1FCD06}" srcOrd="1" destOrd="0" presId="urn:microsoft.com/office/officeart/2005/8/layout/cycle4#1"/>
    <dgm:cxn modelId="{A0A7C65A-81B0-4B4B-AE19-3E4511CB623F}" type="presParOf" srcId="{28E3C393-EFE9-4B47-8E65-81582F1FCD06}" destId="{6176C2E3-F8B7-4E03-852A-B6E8132E0270}" srcOrd="0" destOrd="0" presId="urn:microsoft.com/office/officeart/2005/8/layout/cycle4#1"/>
    <dgm:cxn modelId="{F5D9BA2D-A2BF-46F8-8D76-741B676D4F8E}" type="presParOf" srcId="{28E3C393-EFE9-4B47-8E65-81582F1FCD06}" destId="{908AED67-FC6A-46D7-8DF0-7E4EAEBBC998}" srcOrd="1" destOrd="0" presId="urn:microsoft.com/office/officeart/2005/8/layout/cycle4#1"/>
    <dgm:cxn modelId="{96FF4C45-72A1-4B69-A4A3-68B109899963}" type="presParOf" srcId="{28E3C393-EFE9-4B47-8E65-81582F1FCD06}" destId="{21B77AC5-D069-46BC-BA16-0FA67146C924}" srcOrd="2" destOrd="0" presId="urn:microsoft.com/office/officeart/2005/8/layout/cycle4#1"/>
    <dgm:cxn modelId="{7BB2A6B6-BEF0-4B43-A9E9-62038075326E}" type="presParOf" srcId="{28E3C393-EFE9-4B47-8E65-81582F1FCD06}" destId="{CCEB2676-26FE-4E7E-BC39-F514BBB88FB0}" srcOrd="3" destOrd="0" presId="urn:microsoft.com/office/officeart/2005/8/layout/cycle4#1"/>
    <dgm:cxn modelId="{A24C3050-C4FF-498B-8DEE-5B4FC8D74CBE}" type="presParOf" srcId="{28E3C393-EFE9-4B47-8E65-81582F1FCD06}" destId="{22910651-F61D-4708-ACC0-1D24476D5BD1}" srcOrd="4" destOrd="0" presId="urn:microsoft.com/office/officeart/2005/8/layout/cycle4#1"/>
    <dgm:cxn modelId="{C842CAF0-2C2F-4459-83F5-96BC6073D988}" type="presParOf" srcId="{34C0E139-5726-4DD1-92A3-CA5A5D613EE4}" destId="{915B3661-4E89-4CA3-90A6-262DEF6B0C41}" srcOrd="2" destOrd="0" presId="urn:microsoft.com/office/officeart/2005/8/layout/cycle4#1"/>
    <dgm:cxn modelId="{6546D960-EBF3-4ACE-BD60-7F1E7278EAFB}" type="presParOf" srcId="{34C0E139-5726-4DD1-92A3-CA5A5D613EE4}" destId="{72E224E4-C61A-4464-9DAC-4D83130F5CBA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07574BE-BDDC-4C37-9223-D6EFE69ABF66}" type="doc">
      <dgm:prSet loTypeId="urn:microsoft.com/office/officeart/2005/8/layout/hierarchy2" loCatId="hierarchy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5A05F08-F85D-4142-AD2C-46EECC2D653C}">
      <dgm:prSet phldrT="[Текст]"/>
      <dgm:spPr/>
      <dgm:t>
        <a:bodyPr/>
        <a:lstStyle/>
        <a:p>
          <a:r>
            <a:rPr lang="ru-RU" smtClean="0">
              <a:solidFill>
                <a:schemeClr val="tx1"/>
              </a:solidFill>
            </a:rPr>
            <a:t>Адекватно ли человек отображает в своем сознании  действительность или впадает в заблуждение?</a:t>
          </a:r>
          <a:endParaRPr lang="ru-RU" dirty="0">
            <a:solidFill>
              <a:schemeClr val="tx1"/>
            </a:solidFill>
          </a:endParaRPr>
        </a:p>
      </dgm:t>
    </dgm:pt>
    <dgm:pt modelId="{B44859A0-5BD2-4252-8225-A1FAF346A699}" type="parTrans" cxnId="{349DBF5C-AC8A-4DFA-B671-978C55FA489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0BD2283-FF98-405D-A423-CE345E0A87D2}" type="sibTrans" cxnId="{349DBF5C-AC8A-4DFA-B671-978C55FA489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5F530C9-A7F5-4E15-9EBC-3962A1509CBC}">
      <dgm:prSet phldrT="[Текст]"/>
      <dgm:spPr/>
      <dgm:t>
        <a:bodyPr/>
        <a:lstStyle/>
        <a:p>
          <a:r>
            <a:rPr lang="ru-RU" smtClean="0">
              <a:solidFill>
                <a:schemeClr val="tx1"/>
              </a:solidFill>
            </a:rPr>
            <a:t>Адекватно (правильно)</a:t>
          </a:r>
          <a:endParaRPr lang="ru-RU" dirty="0">
            <a:solidFill>
              <a:schemeClr val="tx1"/>
            </a:solidFill>
          </a:endParaRPr>
        </a:p>
      </dgm:t>
    </dgm:pt>
    <dgm:pt modelId="{C357D497-C2EA-4D7B-9983-EF9B10298C5C}" type="parTrans" cxnId="{A616CE6A-8799-4F14-B515-B07ABB3BCE4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72790B9-4B53-4362-B080-0859A852EE93}" type="sibTrans" cxnId="{A616CE6A-8799-4F14-B515-B07ABB3BCE4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B208C10-7F64-4C52-B2C9-AEDC050B7DAB}">
      <dgm:prSet phldrT="[Текст]"/>
      <dgm:spPr/>
      <dgm:t>
        <a:bodyPr/>
        <a:lstStyle/>
        <a:p>
          <a:r>
            <a:rPr lang="ru-RU" b="1" smtClean="0">
              <a:solidFill>
                <a:schemeClr val="tx1"/>
              </a:solidFill>
            </a:rPr>
            <a:t>Истина </a:t>
          </a:r>
          <a:endParaRPr lang="ru-RU" b="1" dirty="0">
            <a:solidFill>
              <a:schemeClr val="tx1"/>
            </a:solidFill>
          </a:endParaRPr>
        </a:p>
      </dgm:t>
    </dgm:pt>
    <dgm:pt modelId="{86CF8C6E-2F6B-425F-A357-A5EA2E3B9BD2}" type="parTrans" cxnId="{9F5E5F65-DE25-45FD-BD81-59097F9B0C1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4C1A93F-B735-4279-B002-8BC9089F9EB5}" type="sibTrans" cxnId="{9F5E5F65-DE25-45FD-BD81-59097F9B0C1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4C5D1E3-4711-464C-A40B-1D192AF5F74E}">
      <dgm:prSet phldrT="[Текст]"/>
      <dgm:spPr/>
      <dgm:t>
        <a:bodyPr/>
        <a:lstStyle/>
        <a:p>
          <a:r>
            <a:rPr lang="ru-RU" smtClean="0">
              <a:solidFill>
                <a:schemeClr val="tx1"/>
              </a:solidFill>
            </a:rPr>
            <a:t>Неадекватно (неправильно)</a:t>
          </a:r>
          <a:endParaRPr lang="ru-RU" dirty="0">
            <a:solidFill>
              <a:schemeClr val="tx1"/>
            </a:solidFill>
          </a:endParaRPr>
        </a:p>
      </dgm:t>
    </dgm:pt>
    <dgm:pt modelId="{14F1EA0A-9E07-4F30-B7F3-E756E8A85457}" type="parTrans" cxnId="{7637E78B-7CA3-4D65-87BC-4FE91EFAEA4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C752784-F1A6-432C-A5D5-0B0B24AD13F2}" type="sibTrans" cxnId="{7637E78B-7CA3-4D65-87BC-4FE91EFAEA4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7402E2F-4017-4FD6-8D53-62DC0EECCBEE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Заблуждение </a:t>
          </a:r>
          <a:endParaRPr lang="ru-RU" b="1" dirty="0">
            <a:solidFill>
              <a:schemeClr val="tx1"/>
            </a:solidFill>
          </a:endParaRPr>
        </a:p>
      </dgm:t>
    </dgm:pt>
    <dgm:pt modelId="{B5973E8D-9716-4F7A-9DF6-20FEB7B867DD}" type="parTrans" cxnId="{EC430729-11FC-4197-9F13-7F09AB15468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3542917-1122-4D21-A72B-415202930255}" type="sibTrans" cxnId="{EC430729-11FC-4197-9F13-7F09AB15468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7E0379F-A68F-4ACB-A14F-D7931588DF28}" type="pres">
      <dgm:prSet presAssocID="{907574BE-BDDC-4C37-9223-D6EFE69ABF6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83B7EA-B13A-41BF-8376-5D7450726046}" type="pres">
      <dgm:prSet presAssocID="{E5A05F08-F85D-4142-AD2C-46EECC2D653C}" presName="root1" presStyleCnt="0"/>
      <dgm:spPr/>
    </dgm:pt>
    <dgm:pt modelId="{0F0F0247-DE59-426D-B72D-D67A41953E28}" type="pres">
      <dgm:prSet presAssocID="{E5A05F08-F85D-4142-AD2C-46EECC2D653C}" presName="LevelOneTextNode" presStyleLbl="node0" presStyleIdx="0" presStyleCnt="1" custScaleY="3656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06D97F-407D-40A1-8A01-4DA4173200A4}" type="pres">
      <dgm:prSet presAssocID="{E5A05F08-F85D-4142-AD2C-46EECC2D653C}" presName="level2hierChild" presStyleCnt="0"/>
      <dgm:spPr/>
    </dgm:pt>
    <dgm:pt modelId="{0C356003-57B2-4FBA-B40C-3CF4FD455568}" type="pres">
      <dgm:prSet presAssocID="{C357D497-C2EA-4D7B-9983-EF9B10298C5C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8F3BE892-BA9A-414F-A617-0B3532F9E2A2}" type="pres">
      <dgm:prSet presAssocID="{C357D497-C2EA-4D7B-9983-EF9B10298C5C}" presName="connTx" presStyleLbl="parChTrans1D2" presStyleIdx="0" presStyleCnt="2"/>
      <dgm:spPr/>
      <dgm:t>
        <a:bodyPr/>
        <a:lstStyle/>
        <a:p>
          <a:endParaRPr lang="ru-RU"/>
        </a:p>
      </dgm:t>
    </dgm:pt>
    <dgm:pt modelId="{589E9EC7-4D63-4D06-8780-4746A902711D}" type="pres">
      <dgm:prSet presAssocID="{A5F530C9-A7F5-4E15-9EBC-3962A1509CBC}" presName="root2" presStyleCnt="0"/>
      <dgm:spPr/>
    </dgm:pt>
    <dgm:pt modelId="{76FA3611-0E05-4818-A1E3-3C4E85A67364}" type="pres">
      <dgm:prSet presAssocID="{A5F530C9-A7F5-4E15-9EBC-3962A1509CBC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3B702D-2B88-4CF0-AA8A-40996BB94E21}" type="pres">
      <dgm:prSet presAssocID="{A5F530C9-A7F5-4E15-9EBC-3962A1509CBC}" presName="level3hierChild" presStyleCnt="0"/>
      <dgm:spPr/>
    </dgm:pt>
    <dgm:pt modelId="{E78A64F7-E4B8-45C7-A01B-379FBC182BD3}" type="pres">
      <dgm:prSet presAssocID="{86CF8C6E-2F6B-425F-A357-A5EA2E3B9BD2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A6F3AA0E-B2F6-4859-969C-3A3374A4E1DB}" type="pres">
      <dgm:prSet presAssocID="{86CF8C6E-2F6B-425F-A357-A5EA2E3B9BD2}" presName="connTx" presStyleLbl="parChTrans1D3" presStyleIdx="0" presStyleCnt="2"/>
      <dgm:spPr/>
      <dgm:t>
        <a:bodyPr/>
        <a:lstStyle/>
        <a:p>
          <a:endParaRPr lang="ru-RU"/>
        </a:p>
      </dgm:t>
    </dgm:pt>
    <dgm:pt modelId="{F667C9C1-3986-4FC2-A0AA-05DA852D58A0}" type="pres">
      <dgm:prSet presAssocID="{DB208C10-7F64-4C52-B2C9-AEDC050B7DAB}" presName="root2" presStyleCnt="0"/>
      <dgm:spPr/>
    </dgm:pt>
    <dgm:pt modelId="{DBEE2F50-B40D-4EDD-9DD6-B937E005C1AE}" type="pres">
      <dgm:prSet presAssocID="{DB208C10-7F64-4C52-B2C9-AEDC050B7DAB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944E9C-5656-45E3-988C-FCC7695A1CA5}" type="pres">
      <dgm:prSet presAssocID="{DB208C10-7F64-4C52-B2C9-AEDC050B7DAB}" presName="level3hierChild" presStyleCnt="0"/>
      <dgm:spPr/>
    </dgm:pt>
    <dgm:pt modelId="{BD983A11-78EC-4ED4-BE9F-3F99413624B5}" type="pres">
      <dgm:prSet presAssocID="{14F1EA0A-9E07-4F30-B7F3-E756E8A85457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182ECE1E-7F56-46A7-A2E4-C13F6936E333}" type="pres">
      <dgm:prSet presAssocID="{14F1EA0A-9E07-4F30-B7F3-E756E8A85457}" presName="connTx" presStyleLbl="parChTrans1D2" presStyleIdx="1" presStyleCnt="2"/>
      <dgm:spPr/>
      <dgm:t>
        <a:bodyPr/>
        <a:lstStyle/>
        <a:p>
          <a:endParaRPr lang="ru-RU"/>
        </a:p>
      </dgm:t>
    </dgm:pt>
    <dgm:pt modelId="{1DBB4173-3F30-45BE-9936-EC568E310E41}" type="pres">
      <dgm:prSet presAssocID="{74C5D1E3-4711-464C-A40B-1D192AF5F74E}" presName="root2" presStyleCnt="0"/>
      <dgm:spPr/>
    </dgm:pt>
    <dgm:pt modelId="{808845ED-D84C-417F-9ED7-2EAC1621CA9F}" type="pres">
      <dgm:prSet presAssocID="{74C5D1E3-4711-464C-A40B-1D192AF5F74E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CF88CE-2732-48E3-AE99-C76F7207EAB6}" type="pres">
      <dgm:prSet presAssocID="{74C5D1E3-4711-464C-A40B-1D192AF5F74E}" presName="level3hierChild" presStyleCnt="0"/>
      <dgm:spPr/>
    </dgm:pt>
    <dgm:pt modelId="{65DA9F3A-AF08-4BE9-8829-DA3F6E2E61DC}" type="pres">
      <dgm:prSet presAssocID="{B5973E8D-9716-4F7A-9DF6-20FEB7B867DD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070B7580-C1A6-489A-8B4B-CA2D74BDA922}" type="pres">
      <dgm:prSet presAssocID="{B5973E8D-9716-4F7A-9DF6-20FEB7B867DD}" presName="connTx" presStyleLbl="parChTrans1D3" presStyleIdx="1" presStyleCnt="2"/>
      <dgm:spPr/>
      <dgm:t>
        <a:bodyPr/>
        <a:lstStyle/>
        <a:p>
          <a:endParaRPr lang="ru-RU"/>
        </a:p>
      </dgm:t>
    </dgm:pt>
    <dgm:pt modelId="{7CBAE837-6F66-461C-9D59-D9AAABDB8D5A}" type="pres">
      <dgm:prSet presAssocID="{D7402E2F-4017-4FD6-8D53-62DC0EECCBEE}" presName="root2" presStyleCnt="0"/>
      <dgm:spPr/>
    </dgm:pt>
    <dgm:pt modelId="{0BDB68EE-CB9C-438C-AB2D-22E96FC4244C}" type="pres">
      <dgm:prSet presAssocID="{D7402E2F-4017-4FD6-8D53-62DC0EECCBEE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98B582-B938-4006-8B1C-C6108F845819}" type="pres">
      <dgm:prSet presAssocID="{D7402E2F-4017-4FD6-8D53-62DC0EECCBEE}" presName="level3hierChild" presStyleCnt="0"/>
      <dgm:spPr/>
    </dgm:pt>
  </dgm:ptLst>
  <dgm:cxnLst>
    <dgm:cxn modelId="{A616CE6A-8799-4F14-B515-B07ABB3BCE4D}" srcId="{E5A05F08-F85D-4142-AD2C-46EECC2D653C}" destId="{A5F530C9-A7F5-4E15-9EBC-3962A1509CBC}" srcOrd="0" destOrd="0" parTransId="{C357D497-C2EA-4D7B-9983-EF9B10298C5C}" sibTransId="{772790B9-4B53-4362-B080-0859A852EE93}"/>
    <dgm:cxn modelId="{9F5E5F65-DE25-45FD-BD81-59097F9B0C1D}" srcId="{A5F530C9-A7F5-4E15-9EBC-3962A1509CBC}" destId="{DB208C10-7F64-4C52-B2C9-AEDC050B7DAB}" srcOrd="0" destOrd="0" parTransId="{86CF8C6E-2F6B-425F-A357-A5EA2E3B9BD2}" sibTransId="{04C1A93F-B735-4279-B002-8BC9089F9EB5}"/>
    <dgm:cxn modelId="{CA26DB0E-C71D-4B1C-9D7B-A82F58CD9DF1}" type="presOf" srcId="{14F1EA0A-9E07-4F30-B7F3-E756E8A85457}" destId="{BD983A11-78EC-4ED4-BE9F-3F99413624B5}" srcOrd="0" destOrd="0" presId="urn:microsoft.com/office/officeart/2005/8/layout/hierarchy2"/>
    <dgm:cxn modelId="{FE9EA0DC-0210-4867-B857-754D465B3A68}" type="presOf" srcId="{C357D497-C2EA-4D7B-9983-EF9B10298C5C}" destId="{8F3BE892-BA9A-414F-A617-0B3532F9E2A2}" srcOrd="1" destOrd="0" presId="urn:microsoft.com/office/officeart/2005/8/layout/hierarchy2"/>
    <dgm:cxn modelId="{349DBF5C-AC8A-4DFA-B671-978C55FA489D}" srcId="{907574BE-BDDC-4C37-9223-D6EFE69ABF66}" destId="{E5A05F08-F85D-4142-AD2C-46EECC2D653C}" srcOrd="0" destOrd="0" parTransId="{B44859A0-5BD2-4252-8225-A1FAF346A699}" sibTransId="{30BD2283-FF98-405D-A423-CE345E0A87D2}"/>
    <dgm:cxn modelId="{8E61B380-1A6C-49CB-88FB-D4878418992A}" type="presOf" srcId="{86CF8C6E-2F6B-425F-A357-A5EA2E3B9BD2}" destId="{A6F3AA0E-B2F6-4859-969C-3A3374A4E1DB}" srcOrd="1" destOrd="0" presId="urn:microsoft.com/office/officeart/2005/8/layout/hierarchy2"/>
    <dgm:cxn modelId="{E7191077-822B-4F43-A29E-74E2E603234D}" type="presOf" srcId="{74C5D1E3-4711-464C-A40B-1D192AF5F74E}" destId="{808845ED-D84C-417F-9ED7-2EAC1621CA9F}" srcOrd="0" destOrd="0" presId="urn:microsoft.com/office/officeart/2005/8/layout/hierarchy2"/>
    <dgm:cxn modelId="{69F67ACA-83AB-4AA3-844A-4749A539162F}" type="presOf" srcId="{D7402E2F-4017-4FD6-8D53-62DC0EECCBEE}" destId="{0BDB68EE-CB9C-438C-AB2D-22E96FC4244C}" srcOrd="0" destOrd="0" presId="urn:microsoft.com/office/officeart/2005/8/layout/hierarchy2"/>
    <dgm:cxn modelId="{D09D474D-2DB0-44CE-877B-BCE77A2524BE}" type="presOf" srcId="{86CF8C6E-2F6B-425F-A357-A5EA2E3B9BD2}" destId="{E78A64F7-E4B8-45C7-A01B-379FBC182BD3}" srcOrd="0" destOrd="0" presId="urn:microsoft.com/office/officeart/2005/8/layout/hierarchy2"/>
    <dgm:cxn modelId="{E21EAAC6-66FD-4E67-BF81-76E064A4A57F}" type="presOf" srcId="{B5973E8D-9716-4F7A-9DF6-20FEB7B867DD}" destId="{65DA9F3A-AF08-4BE9-8829-DA3F6E2E61DC}" srcOrd="0" destOrd="0" presId="urn:microsoft.com/office/officeart/2005/8/layout/hierarchy2"/>
    <dgm:cxn modelId="{0CDE1934-F0CA-44AB-AAFA-4D8271DE7D0B}" type="presOf" srcId="{E5A05F08-F85D-4142-AD2C-46EECC2D653C}" destId="{0F0F0247-DE59-426D-B72D-D67A41953E28}" srcOrd="0" destOrd="0" presId="urn:microsoft.com/office/officeart/2005/8/layout/hierarchy2"/>
    <dgm:cxn modelId="{B2CE5236-6D26-4B79-978E-FC4CD57221B7}" type="presOf" srcId="{DB208C10-7F64-4C52-B2C9-AEDC050B7DAB}" destId="{DBEE2F50-B40D-4EDD-9DD6-B937E005C1AE}" srcOrd="0" destOrd="0" presId="urn:microsoft.com/office/officeart/2005/8/layout/hierarchy2"/>
    <dgm:cxn modelId="{7637E78B-7CA3-4D65-87BC-4FE91EFAEA4C}" srcId="{E5A05F08-F85D-4142-AD2C-46EECC2D653C}" destId="{74C5D1E3-4711-464C-A40B-1D192AF5F74E}" srcOrd="1" destOrd="0" parTransId="{14F1EA0A-9E07-4F30-B7F3-E756E8A85457}" sibTransId="{4C752784-F1A6-432C-A5D5-0B0B24AD13F2}"/>
    <dgm:cxn modelId="{19C2CCCD-1EE1-4870-B18E-D0EAA11A9654}" type="presOf" srcId="{907574BE-BDDC-4C37-9223-D6EFE69ABF66}" destId="{57E0379F-A68F-4ACB-A14F-D7931588DF28}" srcOrd="0" destOrd="0" presId="urn:microsoft.com/office/officeart/2005/8/layout/hierarchy2"/>
    <dgm:cxn modelId="{14850BA1-AEF7-4882-8C22-3319CE0CB997}" type="presOf" srcId="{B5973E8D-9716-4F7A-9DF6-20FEB7B867DD}" destId="{070B7580-C1A6-489A-8B4B-CA2D74BDA922}" srcOrd="1" destOrd="0" presId="urn:microsoft.com/office/officeart/2005/8/layout/hierarchy2"/>
    <dgm:cxn modelId="{88CE710D-FC14-41C9-8B11-9D8257317D29}" type="presOf" srcId="{C357D497-C2EA-4D7B-9983-EF9B10298C5C}" destId="{0C356003-57B2-4FBA-B40C-3CF4FD455568}" srcOrd="0" destOrd="0" presId="urn:microsoft.com/office/officeart/2005/8/layout/hierarchy2"/>
    <dgm:cxn modelId="{9128F69C-B2C1-4DAC-821E-BCF109D3F6C5}" type="presOf" srcId="{A5F530C9-A7F5-4E15-9EBC-3962A1509CBC}" destId="{76FA3611-0E05-4818-A1E3-3C4E85A67364}" srcOrd="0" destOrd="0" presId="urn:microsoft.com/office/officeart/2005/8/layout/hierarchy2"/>
    <dgm:cxn modelId="{C70F0A2C-E75A-45DA-966C-477C1ABC5920}" type="presOf" srcId="{14F1EA0A-9E07-4F30-B7F3-E756E8A85457}" destId="{182ECE1E-7F56-46A7-A2E4-C13F6936E333}" srcOrd="1" destOrd="0" presId="urn:microsoft.com/office/officeart/2005/8/layout/hierarchy2"/>
    <dgm:cxn modelId="{EC430729-11FC-4197-9F13-7F09AB154686}" srcId="{74C5D1E3-4711-464C-A40B-1D192AF5F74E}" destId="{D7402E2F-4017-4FD6-8D53-62DC0EECCBEE}" srcOrd="0" destOrd="0" parTransId="{B5973E8D-9716-4F7A-9DF6-20FEB7B867DD}" sibTransId="{E3542917-1122-4D21-A72B-415202930255}"/>
    <dgm:cxn modelId="{0E02C0CA-8C0B-41AE-9C26-D596F690419E}" type="presParOf" srcId="{57E0379F-A68F-4ACB-A14F-D7931588DF28}" destId="{AF83B7EA-B13A-41BF-8376-5D7450726046}" srcOrd="0" destOrd="0" presId="urn:microsoft.com/office/officeart/2005/8/layout/hierarchy2"/>
    <dgm:cxn modelId="{DC77FAF7-D208-45B2-8D58-E64E24FDE796}" type="presParOf" srcId="{AF83B7EA-B13A-41BF-8376-5D7450726046}" destId="{0F0F0247-DE59-426D-B72D-D67A41953E28}" srcOrd="0" destOrd="0" presId="urn:microsoft.com/office/officeart/2005/8/layout/hierarchy2"/>
    <dgm:cxn modelId="{C2ABCA41-895B-4DAC-8C6F-84F91FDAFA30}" type="presParOf" srcId="{AF83B7EA-B13A-41BF-8376-5D7450726046}" destId="{8306D97F-407D-40A1-8A01-4DA4173200A4}" srcOrd="1" destOrd="0" presId="urn:microsoft.com/office/officeart/2005/8/layout/hierarchy2"/>
    <dgm:cxn modelId="{2E265B5F-C53C-49AF-A3BF-62163942DF01}" type="presParOf" srcId="{8306D97F-407D-40A1-8A01-4DA4173200A4}" destId="{0C356003-57B2-4FBA-B40C-3CF4FD455568}" srcOrd="0" destOrd="0" presId="urn:microsoft.com/office/officeart/2005/8/layout/hierarchy2"/>
    <dgm:cxn modelId="{FCFB570A-3932-420B-A553-E04FEA73BAF1}" type="presParOf" srcId="{0C356003-57B2-4FBA-B40C-3CF4FD455568}" destId="{8F3BE892-BA9A-414F-A617-0B3532F9E2A2}" srcOrd="0" destOrd="0" presId="urn:microsoft.com/office/officeart/2005/8/layout/hierarchy2"/>
    <dgm:cxn modelId="{9CF70518-3ABA-494A-AB25-4F0DBFD33BB1}" type="presParOf" srcId="{8306D97F-407D-40A1-8A01-4DA4173200A4}" destId="{589E9EC7-4D63-4D06-8780-4746A902711D}" srcOrd="1" destOrd="0" presId="urn:microsoft.com/office/officeart/2005/8/layout/hierarchy2"/>
    <dgm:cxn modelId="{B08F5E3E-5A90-42C9-929A-D6C386F121BC}" type="presParOf" srcId="{589E9EC7-4D63-4D06-8780-4746A902711D}" destId="{76FA3611-0E05-4818-A1E3-3C4E85A67364}" srcOrd="0" destOrd="0" presId="urn:microsoft.com/office/officeart/2005/8/layout/hierarchy2"/>
    <dgm:cxn modelId="{628167FF-CBA5-4BC1-84DC-5AA76C49C59A}" type="presParOf" srcId="{589E9EC7-4D63-4D06-8780-4746A902711D}" destId="{863B702D-2B88-4CF0-AA8A-40996BB94E21}" srcOrd="1" destOrd="0" presId="urn:microsoft.com/office/officeart/2005/8/layout/hierarchy2"/>
    <dgm:cxn modelId="{E3E1626D-3C86-4CB6-B065-50525FA0220B}" type="presParOf" srcId="{863B702D-2B88-4CF0-AA8A-40996BB94E21}" destId="{E78A64F7-E4B8-45C7-A01B-379FBC182BD3}" srcOrd="0" destOrd="0" presId="urn:microsoft.com/office/officeart/2005/8/layout/hierarchy2"/>
    <dgm:cxn modelId="{A9BA2B86-5E61-4579-ADDE-4A79EF351D2B}" type="presParOf" srcId="{E78A64F7-E4B8-45C7-A01B-379FBC182BD3}" destId="{A6F3AA0E-B2F6-4859-969C-3A3374A4E1DB}" srcOrd="0" destOrd="0" presId="urn:microsoft.com/office/officeart/2005/8/layout/hierarchy2"/>
    <dgm:cxn modelId="{63188850-BFA3-42BA-A06A-CCC5AAF30058}" type="presParOf" srcId="{863B702D-2B88-4CF0-AA8A-40996BB94E21}" destId="{F667C9C1-3986-4FC2-A0AA-05DA852D58A0}" srcOrd="1" destOrd="0" presId="urn:microsoft.com/office/officeart/2005/8/layout/hierarchy2"/>
    <dgm:cxn modelId="{A7B8E8B8-8EF9-4A1D-A21E-794BBD614573}" type="presParOf" srcId="{F667C9C1-3986-4FC2-A0AA-05DA852D58A0}" destId="{DBEE2F50-B40D-4EDD-9DD6-B937E005C1AE}" srcOrd="0" destOrd="0" presId="urn:microsoft.com/office/officeart/2005/8/layout/hierarchy2"/>
    <dgm:cxn modelId="{78D957AE-E1EC-447F-9386-587F31D2D8D4}" type="presParOf" srcId="{F667C9C1-3986-4FC2-A0AA-05DA852D58A0}" destId="{41944E9C-5656-45E3-988C-FCC7695A1CA5}" srcOrd="1" destOrd="0" presId="urn:microsoft.com/office/officeart/2005/8/layout/hierarchy2"/>
    <dgm:cxn modelId="{66EEF77D-9F3F-45DE-99DD-02A7CC73039F}" type="presParOf" srcId="{8306D97F-407D-40A1-8A01-4DA4173200A4}" destId="{BD983A11-78EC-4ED4-BE9F-3F99413624B5}" srcOrd="2" destOrd="0" presId="urn:microsoft.com/office/officeart/2005/8/layout/hierarchy2"/>
    <dgm:cxn modelId="{03247B1A-D01B-4A77-A3B9-33A93D1162B5}" type="presParOf" srcId="{BD983A11-78EC-4ED4-BE9F-3F99413624B5}" destId="{182ECE1E-7F56-46A7-A2E4-C13F6936E333}" srcOrd="0" destOrd="0" presId="urn:microsoft.com/office/officeart/2005/8/layout/hierarchy2"/>
    <dgm:cxn modelId="{1DFB2680-C0B5-4838-AF0C-80198D15F415}" type="presParOf" srcId="{8306D97F-407D-40A1-8A01-4DA4173200A4}" destId="{1DBB4173-3F30-45BE-9936-EC568E310E41}" srcOrd="3" destOrd="0" presId="urn:microsoft.com/office/officeart/2005/8/layout/hierarchy2"/>
    <dgm:cxn modelId="{855FD716-8325-46C8-829B-E3ECA8C548F4}" type="presParOf" srcId="{1DBB4173-3F30-45BE-9936-EC568E310E41}" destId="{808845ED-D84C-417F-9ED7-2EAC1621CA9F}" srcOrd="0" destOrd="0" presId="urn:microsoft.com/office/officeart/2005/8/layout/hierarchy2"/>
    <dgm:cxn modelId="{B9B313EB-4926-43BC-81C4-A00069B3C601}" type="presParOf" srcId="{1DBB4173-3F30-45BE-9936-EC568E310E41}" destId="{5ECF88CE-2732-48E3-AE99-C76F7207EAB6}" srcOrd="1" destOrd="0" presId="urn:microsoft.com/office/officeart/2005/8/layout/hierarchy2"/>
    <dgm:cxn modelId="{17E7AD0B-D37A-4AE0-9346-4C21D21EE804}" type="presParOf" srcId="{5ECF88CE-2732-48E3-AE99-C76F7207EAB6}" destId="{65DA9F3A-AF08-4BE9-8829-DA3F6E2E61DC}" srcOrd="0" destOrd="0" presId="urn:microsoft.com/office/officeart/2005/8/layout/hierarchy2"/>
    <dgm:cxn modelId="{2B8183BC-918C-4F20-ADEC-3AB64B197FE8}" type="presParOf" srcId="{65DA9F3A-AF08-4BE9-8829-DA3F6E2E61DC}" destId="{070B7580-C1A6-489A-8B4B-CA2D74BDA922}" srcOrd="0" destOrd="0" presId="urn:microsoft.com/office/officeart/2005/8/layout/hierarchy2"/>
    <dgm:cxn modelId="{55B1AB61-3DD1-4A8C-BD63-32031E832FB8}" type="presParOf" srcId="{5ECF88CE-2732-48E3-AE99-C76F7207EAB6}" destId="{7CBAE837-6F66-461C-9D59-D9AAABDB8D5A}" srcOrd="1" destOrd="0" presId="urn:microsoft.com/office/officeart/2005/8/layout/hierarchy2"/>
    <dgm:cxn modelId="{F77AEFE1-EDFD-4699-B5EA-C1CBB0CB1B84}" type="presParOf" srcId="{7CBAE837-6F66-461C-9D59-D9AAABDB8D5A}" destId="{0BDB68EE-CB9C-438C-AB2D-22E96FC4244C}" srcOrd="0" destOrd="0" presId="urn:microsoft.com/office/officeart/2005/8/layout/hierarchy2"/>
    <dgm:cxn modelId="{3899EE6D-28E4-4D84-804E-0983D6E6A28B}" type="presParOf" srcId="{7CBAE837-6F66-461C-9D59-D9AAABDB8D5A}" destId="{1B98B582-B938-4006-8B1C-C6108F84581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7B15574-9A19-4DB2-8F54-40AB7B1E9C1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CBBB48-9809-43A5-B98B-6AE50229DEAD}">
      <dgm:prSet phldrT="[Текст]"/>
      <dgm:spPr/>
      <dgm:t>
        <a:bodyPr/>
        <a:lstStyle/>
        <a:p>
          <a:r>
            <a:rPr lang="ru-RU" dirty="0" smtClean="0"/>
            <a:t>Конкретность</a:t>
          </a:r>
          <a:endParaRPr lang="ru-RU" dirty="0"/>
        </a:p>
      </dgm:t>
    </dgm:pt>
    <dgm:pt modelId="{87417D01-4918-4ECA-8405-B144DA27E84E}" type="parTrans" cxnId="{0F5F3B7C-DAE4-4578-9F59-07A07D6BF6C2}">
      <dgm:prSet/>
      <dgm:spPr/>
      <dgm:t>
        <a:bodyPr/>
        <a:lstStyle/>
        <a:p>
          <a:endParaRPr lang="ru-RU"/>
        </a:p>
      </dgm:t>
    </dgm:pt>
    <dgm:pt modelId="{28994B33-E31E-4626-93C1-71824C2426EC}" type="sibTrans" cxnId="{0F5F3B7C-DAE4-4578-9F59-07A07D6BF6C2}">
      <dgm:prSet/>
      <dgm:spPr/>
      <dgm:t>
        <a:bodyPr/>
        <a:lstStyle/>
        <a:p>
          <a:endParaRPr lang="ru-RU"/>
        </a:p>
      </dgm:t>
    </dgm:pt>
    <dgm:pt modelId="{8EAEDD42-510A-4A39-AB30-DE6A2C7A4083}">
      <dgm:prSet phldrT="[Текст]"/>
      <dgm:spPr/>
      <dgm:t>
        <a:bodyPr/>
        <a:lstStyle/>
        <a:p>
          <a:r>
            <a:rPr lang="ru-RU" dirty="0" smtClean="0"/>
            <a:t> это зависимость истины от места, времени  и других условий ее получения</a:t>
          </a:r>
          <a:endParaRPr lang="ru-RU" dirty="0"/>
        </a:p>
      </dgm:t>
    </dgm:pt>
    <dgm:pt modelId="{EF2DA415-B259-4505-B89B-0D5FC7992890}" type="parTrans" cxnId="{71EB5979-E3AD-4638-B12E-646DD7D77C14}">
      <dgm:prSet/>
      <dgm:spPr/>
      <dgm:t>
        <a:bodyPr/>
        <a:lstStyle/>
        <a:p>
          <a:endParaRPr lang="ru-RU"/>
        </a:p>
      </dgm:t>
    </dgm:pt>
    <dgm:pt modelId="{E8BB25D7-BD73-445E-9F3E-0F7ECAE9267C}" type="sibTrans" cxnId="{71EB5979-E3AD-4638-B12E-646DD7D77C14}">
      <dgm:prSet/>
      <dgm:spPr/>
      <dgm:t>
        <a:bodyPr/>
        <a:lstStyle/>
        <a:p>
          <a:endParaRPr lang="ru-RU"/>
        </a:p>
      </dgm:t>
    </dgm:pt>
    <dgm:pt modelId="{56E0D1F7-EA73-4A29-971F-4B56272340FC}">
      <dgm:prSet phldrT="[Текст]"/>
      <dgm:spPr/>
      <dgm:t>
        <a:bodyPr/>
        <a:lstStyle/>
        <a:p>
          <a:r>
            <a:rPr lang="ru-RU" dirty="0" smtClean="0"/>
            <a:t>Объективность </a:t>
          </a:r>
          <a:endParaRPr lang="ru-RU" dirty="0"/>
        </a:p>
      </dgm:t>
    </dgm:pt>
    <dgm:pt modelId="{4C345071-5854-46C8-971F-8A19A5FB4428}" type="parTrans" cxnId="{F9EBD009-0313-436D-9B2B-0FC89374EBFB}">
      <dgm:prSet/>
      <dgm:spPr/>
      <dgm:t>
        <a:bodyPr/>
        <a:lstStyle/>
        <a:p>
          <a:endParaRPr lang="ru-RU"/>
        </a:p>
      </dgm:t>
    </dgm:pt>
    <dgm:pt modelId="{0A2E389B-815D-4CA3-B665-ECA0C76EACE8}" type="sibTrans" cxnId="{F9EBD009-0313-436D-9B2B-0FC89374EBFB}">
      <dgm:prSet/>
      <dgm:spPr/>
      <dgm:t>
        <a:bodyPr/>
        <a:lstStyle/>
        <a:p>
          <a:endParaRPr lang="ru-RU"/>
        </a:p>
      </dgm:t>
    </dgm:pt>
    <dgm:pt modelId="{C5BEDDA4-BC0F-4EB1-A781-D7BC918F1A6A}">
      <dgm:prSet phldrT="[Текст]"/>
      <dgm:spPr/>
      <dgm:t>
        <a:bodyPr/>
        <a:lstStyle/>
        <a:p>
          <a:r>
            <a:rPr lang="ru-RU" dirty="0" smtClean="0"/>
            <a:t>это такое содержание наших знаний, которое не зависит ни от человека, ни от человечества</a:t>
          </a:r>
          <a:endParaRPr lang="ru-RU" dirty="0"/>
        </a:p>
      </dgm:t>
    </dgm:pt>
    <dgm:pt modelId="{B89AC14B-8B3A-4EC4-B4EE-F7C03E888FAF}" type="parTrans" cxnId="{F2E622EE-A25F-4A74-9B4F-F6EAA3BAF043}">
      <dgm:prSet/>
      <dgm:spPr/>
      <dgm:t>
        <a:bodyPr/>
        <a:lstStyle/>
        <a:p>
          <a:endParaRPr lang="ru-RU"/>
        </a:p>
      </dgm:t>
    </dgm:pt>
    <dgm:pt modelId="{25AF3D35-4751-40CC-91BD-FB98C5367590}" type="sibTrans" cxnId="{F2E622EE-A25F-4A74-9B4F-F6EAA3BAF043}">
      <dgm:prSet/>
      <dgm:spPr/>
      <dgm:t>
        <a:bodyPr/>
        <a:lstStyle/>
        <a:p>
          <a:endParaRPr lang="ru-RU"/>
        </a:p>
      </dgm:t>
    </dgm:pt>
    <dgm:pt modelId="{8B9F1145-4DB3-4CD6-B930-4695EEB8234B}" type="pres">
      <dgm:prSet presAssocID="{F7B15574-9A19-4DB2-8F54-40AB7B1E9C1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A6E61E-FAA7-4667-B56A-14C0AF488E09}" type="pres">
      <dgm:prSet presAssocID="{50CBBB48-9809-43A5-B98B-6AE50229DEAD}" presName="composite" presStyleCnt="0"/>
      <dgm:spPr/>
    </dgm:pt>
    <dgm:pt modelId="{36AE7544-1085-4EF6-B42F-EBB99D0CFAC7}" type="pres">
      <dgm:prSet presAssocID="{50CBBB48-9809-43A5-B98B-6AE50229DEA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2ADBFE-D1F2-46A6-BA45-5C9D6BE1270C}" type="pres">
      <dgm:prSet presAssocID="{50CBBB48-9809-43A5-B98B-6AE50229DEA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4DBFFD-272F-4532-9338-2333EAEC7469}" type="pres">
      <dgm:prSet presAssocID="{28994B33-E31E-4626-93C1-71824C2426EC}" presName="space" presStyleCnt="0"/>
      <dgm:spPr/>
    </dgm:pt>
    <dgm:pt modelId="{7688246D-F8AC-4934-BDB4-CACEF3B86157}" type="pres">
      <dgm:prSet presAssocID="{56E0D1F7-EA73-4A29-971F-4B56272340FC}" presName="composite" presStyleCnt="0"/>
      <dgm:spPr/>
    </dgm:pt>
    <dgm:pt modelId="{9ACCDE1E-DBBF-4F11-9D1F-02F7FC5C088B}" type="pres">
      <dgm:prSet presAssocID="{56E0D1F7-EA73-4A29-971F-4B56272340F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EAE66F-52D0-4BE8-B71A-4E60995FAB44}" type="pres">
      <dgm:prSet presAssocID="{56E0D1F7-EA73-4A29-971F-4B56272340FC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F5E0EB-A26F-4B7B-AE5C-1E5FA40D41F6}" type="presOf" srcId="{F7B15574-9A19-4DB2-8F54-40AB7B1E9C17}" destId="{8B9F1145-4DB3-4CD6-B930-4695EEB8234B}" srcOrd="0" destOrd="0" presId="urn:microsoft.com/office/officeart/2005/8/layout/hList1"/>
    <dgm:cxn modelId="{F9EBD009-0313-436D-9B2B-0FC89374EBFB}" srcId="{F7B15574-9A19-4DB2-8F54-40AB7B1E9C17}" destId="{56E0D1F7-EA73-4A29-971F-4B56272340FC}" srcOrd="1" destOrd="0" parTransId="{4C345071-5854-46C8-971F-8A19A5FB4428}" sibTransId="{0A2E389B-815D-4CA3-B665-ECA0C76EACE8}"/>
    <dgm:cxn modelId="{0F5F3B7C-DAE4-4578-9F59-07A07D6BF6C2}" srcId="{F7B15574-9A19-4DB2-8F54-40AB7B1E9C17}" destId="{50CBBB48-9809-43A5-B98B-6AE50229DEAD}" srcOrd="0" destOrd="0" parTransId="{87417D01-4918-4ECA-8405-B144DA27E84E}" sibTransId="{28994B33-E31E-4626-93C1-71824C2426EC}"/>
    <dgm:cxn modelId="{F2E622EE-A25F-4A74-9B4F-F6EAA3BAF043}" srcId="{56E0D1F7-EA73-4A29-971F-4B56272340FC}" destId="{C5BEDDA4-BC0F-4EB1-A781-D7BC918F1A6A}" srcOrd="0" destOrd="0" parTransId="{B89AC14B-8B3A-4EC4-B4EE-F7C03E888FAF}" sibTransId="{25AF3D35-4751-40CC-91BD-FB98C5367590}"/>
    <dgm:cxn modelId="{80E8EA15-47C0-40CA-A0FD-CA86A8F921E4}" type="presOf" srcId="{56E0D1F7-EA73-4A29-971F-4B56272340FC}" destId="{9ACCDE1E-DBBF-4F11-9D1F-02F7FC5C088B}" srcOrd="0" destOrd="0" presId="urn:microsoft.com/office/officeart/2005/8/layout/hList1"/>
    <dgm:cxn modelId="{71EB5979-E3AD-4638-B12E-646DD7D77C14}" srcId="{50CBBB48-9809-43A5-B98B-6AE50229DEAD}" destId="{8EAEDD42-510A-4A39-AB30-DE6A2C7A4083}" srcOrd="0" destOrd="0" parTransId="{EF2DA415-B259-4505-B89B-0D5FC7992890}" sibTransId="{E8BB25D7-BD73-445E-9F3E-0F7ECAE9267C}"/>
    <dgm:cxn modelId="{65F3B0FF-DA26-4494-B1E1-51045F3FA111}" type="presOf" srcId="{8EAEDD42-510A-4A39-AB30-DE6A2C7A4083}" destId="{1B2ADBFE-D1F2-46A6-BA45-5C9D6BE1270C}" srcOrd="0" destOrd="0" presId="urn:microsoft.com/office/officeart/2005/8/layout/hList1"/>
    <dgm:cxn modelId="{EC19E3B1-7368-4FDC-AEBB-7E1606F1C198}" type="presOf" srcId="{50CBBB48-9809-43A5-B98B-6AE50229DEAD}" destId="{36AE7544-1085-4EF6-B42F-EBB99D0CFAC7}" srcOrd="0" destOrd="0" presId="urn:microsoft.com/office/officeart/2005/8/layout/hList1"/>
    <dgm:cxn modelId="{59BA0310-003C-4A17-9F60-3587028B96B6}" type="presOf" srcId="{C5BEDDA4-BC0F-4EB1-A781-D7BC918F1A6A}" destId="{ADEAE66F-52D0-4BE8-B71A-4E60995FAB44}" srcOrd="0" destOrd="0" presId="urn:microsoft.com/office/officeart/2005/8/layout/hList1"/>
    <dgm:cxn modelId="{392C064C-0451-4E26-92B0-A94C3F53207F}" type="presParOf" srcId="{8B9F1145-4DB3-4CD6-B930-4695EEB8234B}" destId="{ADA6E61E-FAA7-4667-B56A-14C0AF488E09}" srcOrd="0" destOrd="0" presId="urn:microsoft.com/office/officeart/2005/8/layout/hList1"/>
    <dgm:cxn modelId="{ACF317E2-AE7D-4852-8888-6A2C0E8047B4}" type="presParOf" srcId="{ADA6E61E-FAA7-4667-B56A-14C0AF488E09}" destId="{36AE7544-1085-4EF6-B42F-EBB99D0CFAC7}" srcOrd="0" destOrd="0" presId="urn:microsoft.com/office/officeart/2005/8/layout/hList1"/>
    <dgm:cxn modelId="{26376642-A39F-4317-9ADA-8799B7254FD0}" type="presParOf" srcId="{ADA6E61E-FAA7-4667-B56A-14C0AF488E09}" destId="{1B2ADBFE-D1F2-46A6-BA45-5C9D6BE1270C}" srcOrd="1" destOrd="0" presId="urn:microsoft.com/office/officeart/2005/8/layout/hList1"/>
    <dgm:cxn modelId="{351CCBEE-4EE5-4CAF-BBE9-ACD655598563}" type="presParOf" srcId="{8B9F1145-4DB3-4CD6-B930-4695EEB8234B}" destId="{9D4DBFFD-272F-4532-9338-2333EAEC7469}" srcOrd="1" destOrd="0" presId="urn:microsoft.com/office/officeart/2005/8/layout/hList1"/>
    <dgm:cxn modelId="{A922AB5A-E51E-4002-8ADA-74E76DAFA38B}" type="presParOf" srcId="{8B9F1145-4DB3-4CD6-B930-4695EEB8234B}" destId="{7688246D-F8AC-4934-BDB4-CACEF3B86157}" srcOrd="2" destOrd="0" presId="urn:microsoft.com/office/officeart/2005/8/layout/hList1"/>
    <dgm:cxn modelId="{71467BDC-9F99-4AC0-8E36-385CCB1C2F76}" type="presParOf" srcId="{7688246D-F8AC-4934-BDB4-CACEF3B86157}" destId="{9ACCDE1E-DBBF-4F11-9D1F-02F7FC5C088B}" srcOrd="0" destOrd="0" presId="urn:microsoft.com/office/officeart/2005/8/layout/hList1"/>
    <dgm:cxn modelId="{2982191C-C5A6-409E-BB80-E97D88450335}" type="presParOf" srcId="{7688246D-F8AC-4934-BDB4-CACEF3B86157}" destId="{ADEAE66F-52D0-4BE8-B71A-4E60995FAB4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17FF11-C7E8-4C68-A7D1-37CA2AD55003}">
      <dsp:nvSpPr>
        <dsp:cNvPr id="0" name=""/>
        <dsp:cNvSpPr/>
      </dsp:nvSpPr>
      <dsp:spPr>
        <a:xfrm>
          <a:off x="-276072" y="-47888"/>
          <a:ext cx="6145577" cy="41148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социальные ценности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937564" y="157851"/>
        <a:ext cx="1718303" cy="617220"/>
      </dsp:txXfrm>
    </dsp:sp>
    <dsp:sp modelId="{C0CD491F-CB62-42BD-AD24-9FA83C3500E1}">
      <dsp:nvSpPr>
        <dsp:cNvPr id="0" name=""/>
        <dsp:cNvSpPr/>
      </dsp:nvSpPr>
      <dsp:spPr>
        <a:xfrm>
          <a:off x="761486" y="679295"/>
          <a:ext cx="4070458" cy="348339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мотив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085403" y="888299"/>
        <a:ext cx="1422625" cy="627010"/>
      </dsp:txXfrm>
    </dsp:sp>
    <dsp:sp modelId="{938C0596-F56B-4AAA-88DC-2FA8BFA5A462}">
      <dsp:nvSpPr>
        <dsp:cNvPr id="0" name=""/>
        <dsp:cNvSpPr/>
      </dsp:nvSpPr>
      <dsp:spPr>
        <a:xfrm>
          <a:off x="1195783" y="1505967"/>
          <a:ext cx="3290054" cy="2114645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интерес 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074227" y="1664565"/>
        <a:ext cx="1533165" cy="475795"/>
      </dsp:txXfrm>
    </dsp:sp>
    <dsp:sp modelId="{54260FB3-14A1-40C2-A2BA-D2C95516D1F8}">
      <dsp:nvSpPr>
        <dsp:cNvPr id="0" name=""/>
        <dsp:cNvSpPr/>
      </dsp:nvSpPr>
      <dsp:spPr>
        <a:xfrm>
          <a:off x="1555807" y="2108448"/>
          <a:ext cx="2509665" cy="1432542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потребность  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23339" y="2466583"/>
        <a:ext cx="1774601" cy="71627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EF1DA-FC7D-4E52-8BB5-F7AF63349C47}">
      <dsp:nvSpPr>
        <dsp:cNvPr id="0" name=""/>
        <dsp:cNvSpPr/>
      </dsp:nvSpPr>
      <dsp:spPr>
        <a:xfrm>
          <a:off x="3197" y="630292"/>
          <a:ext cx="1922588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Агностицизм</a:t>
          </a:r>
          <a:endParaRPr lang="ru-RU" sz="1900" kern="1200" dirty="0"/>
        </a:p>
      </dsp:txBody>
      <dsp:txXfrm>
        <a:off x="3197" y="630292"/>
        <a:ext cx="1922588" cy="547200"/>
      </dsp:txXfrm>
    </dsp:sp>
    <dsp:sp modelId="{04DF73AE-A351-417B-9C09-8C574476E77E}">
      <dsp:nvSpPr>
        <dsp:cNvPr id="0" name=""/>
        <dsp:cNvSpPr/>
      </dsp:nvSpPr>
      <dsp:spPr>
        <a:xfrm>
          <a:off x="3197" y="1177492"/>
          <a:ext cx="1922588" cy="27642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«Недоступный познанию» (греч.)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Отрицают возможность получения истинного знания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/>
        </a:p>
      </dsp:txBody>
      <dsp:txXfrm>
        <a:off x="3197" y="1177492"/>
        <a:ext cx="1922588" cy="2764214"/>
      </dsp:txXfrm>
    </dsp:sp>
    <dsp:sp modelId="{C2103153-406C-424C-8F93-41F556814A73}">
      <dsp:nvSpPr>
        <dsp:cNvPr id="0" name=""/>
        <dsp:cNvSpPr/>
      </dsp:nvSpPr>
      <dsp:spPr>
        <a:xfrm>
          <a:off x="2194948" y="630292"/>
          <a:ext cx="1922588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Эмпирики</a:t>
          </a:r>
          <a:endParaRPr lang="ru-RU" sz="1900" kern="1200" dirty="0"/>
        </a:p>
      </dsp:txBody>
      <dsp:txXfrm>
        <a:off x="2194948" y="630292"/>
        <a:ext cx="1922588" cy="547200"/>
      </dsp:txXfrm>
    </dsp:sp>
    <dsp:sp modelId="{05E23575-8672-4FCE-90BA-F888CAC35606}">
      <dsp:nvSpPr>
        <dsp:cNvPr id="0" name=""/>
        <dsp:cNvSpPr/>
      </dsp:nvSpPr>
      <dsp:spPr>
        <a:xfrm>
          <a:off x="2194948" y="1177492"/>
          <a:ext cx="1922588" cy="27642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«Опыт» (греч.)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Отводят решающую роль в достижении истины чувственному познанию</a:t>
          </a:r>
          <a:endParaRPr lang="ru-RU" sz="1900" kern="1200" dirty="0"/>
        </a:p>
      </dsp:txBody>
      <dsp:txXfrm>
        <a:off x="2194948" y="1177492"/>
        <a:ext cx="1922588" cy="2764214"/>
      </dsp:txXfrm>
    </dsp:sp>
    <dsp:sp modelId="{29667752-5FE1-43A2-B0BF-B2DD6A109406}">
      <dsp:nvSpPr>
        <dsp:cNvPr id="0" name=""/>
        <dsp:cNvSpPr/>
      </dsp:nvSpPr>
      <dsp:spPr>
        <a:xfrm>
          <a:off x="4386700" y="630292"/>
          <a:ext cx="1922588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Рационалисты </a:t>
          </a:r>
          <a:endParaRPr lang="ru-RU" sz="1900" kern="1200" dirty="0"/>
        </a:p>
      </dsp:txBody>
      <dsp:txXfrm>
        <a:off x="4386700" y="630292"/>
        <a:ext cx="1922588" cy="547200"/>
      </dsp:txXfrm>
    </dsp:sp>
    <dsp:sp modelId="{6BABDFA6-8622-457A-B560-569C41E30246}">
      <dsp:nvSpPr>
        <dsp:cNvPr id="0" name=""/>
        <dsp:cNvSpPr/>
      </dsp:nvSpPr>
      <dsp:spPr>
        <a:xfrm>
          <a:off x="4386700" y="1177492"/>
          <a:ext cx="1922588" cy="27642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«Разум» (лат.)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Считают разум критерием истины</a:t>
          </a:r>
          <a:endParaRPr lang="ru-RU" sz="1900" kern="1200" dirty="0"/>
        </a:p>
      </dsp:txBody>
      <dsp:txXfrm>
        <a:off x="4386700" y="1177492"/>
        <a:ext cx="1922588" cy="2764214"/>
      </dsp:txXfrm>
    </dsp:sp>
    <dsp:sp modelId="{D3FB27FD-10FB-44E8-9194-49C18A9B6633}">
      <dsp:nvSpPr>
        <dsp:cNvPr id="0" name=""/>
        <dsp:cNvSpPr/>
      </dsp:nvSpPr>
      <dsp:spPr>
        <a:xfrm>
          <a:off x="6578451" y="630292"/>
          <a:ext cx="1922588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Прагматики </a:t>
          </a:r>
          <a:endParaRPr lang="ru-RU" sz="1900" kern="1200" dirty="0"/>
        </a:p>
      </dsp:txBody>
      <dsp:txXfrm>
        <a:off x="6578451" y="630292"/>
        <a:ext cx="1922588" cy="547200"/>
      </dsp:txXfrm>
    </dsp:sp>
    <dsp:sp modelId="{589772A4-9E7E-4EC7-882C-3D32A2E862B1}">
      <dsp:nvSpPr>
        <dsp:cNvPr id="0" name=""/>
        <dsp:cNvSpPr/>
      </dsp:nvSpPr>
      <dsp:spPr>
        <a:xfrm>
          <a:off x="6578451" y="1177492"/>
          <a:ext cx="1922588" cy="27642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«Действие» (греч.)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Истинно то знание, которое способствует решению жизненных задач</a:t>
          </a:r>
          <a:endParaRPr lang="ru-RU" sz="1900" kern="1200" dirty="0"/>
        </a:p>
      </dsp:txBody>
      <dsp:txXfrm>
        <a:off x="6578451" y="1177492"/>
        <a:ext cx="1922588" cy="276421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26FA2-49BD-4334-935A-73B2F91295DF}">
      <dsp:nvSpPr>
        <dsp:cNvPr id="0" name=""/>
        <dsp:cNvSpPr/>
      </dsp:nvSpPr>
      <dsp:spPr>
        <a:xfrm>
          <a:off x="0" y="305392"/>
          <a:ext cx="8504238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Объективная</a:t>
          </a:r>
          <a:endParaRPr lang="ru-RU" sz="4100" kern="1200" dirty="0"/>
        </a:p>
      </dsp:txBody>
      <dsp:txXfrm>
        <a:off x="48005" y="353397"/>
        <a:ext cx="8408228" cy="887374"/>
      </dsp:txXfrm>
    </dsp:sp>
    <dsp:sp modelId="{4F01E27F-D68F-4172-B82B-2B6EBE414A0F}">
      <dsp:nvSpPr>
        <dsp:cNvPr id="0" name=""/>
        <dsp:cNvSpPr/>
      </dsp:nvSpPr>
      <dsp:spPr>
        <a:xfrm>
          <a:off x="0" y="1288777"/>
          <a:ext cx="8504238" cy="997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010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200" kern="1200" dirty="0" smtClean="0"/>
            <a:t>Не зависит от человека, существует в объективной реальности</a:t>
          </a:r>
          <a:endParaRPr lang="ru-RU" sz="3200" kern="1200" dirty="0"/>
        </a:p>
      </dsp:txBody>
      <dsp:txXfrm>
        <a:off x="0" y="1288777"/>
        <a:ext cx="8504238" cy="997222"/>
      </dsp:txXfrm>
    </dsp:sp>
    <dsp:sp modelId="{692C047A-5D84-4CEF-A871-3AD8698DEBC7}">
      <dsp:nvSpPr>
        <dsp:cNvPr id="0" name=""/>
        <dsp:cNvSpPr/>
      </dsp:nvSpPr>
      <dsp:spPr>
        <a:xfrm>
          <a:off x="0" y="2286000"/>
          <a:ext cx="8504238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Субъективная </a:t>
          </a:r>
          <a:endParaRPr lang="ru-RU" sz="4100" kern="1200" dirty="0"/>
        </a:p>
      </dsp:txBody>
      <dsp:txXfrm>
        <a:off x="48005" y="2334005"/>
        <a:ext cx="8408228" cy="887374"/>
      </dsp:txXfrm>
    </dsp:sp>
    <dsp:sp modelId="{3BBF8654-6D3E-408B-88FD-D02895E3145F}">
      <dsp:nvSpPr>
        <dsp:cNvPr id="0" name=""/>
        <dsp:cNvSpPr/>
      </dsp:nvSpPr>
      <dsp:spPr>
        <a:xfrm>
          <a:off x="0" y="3269385"/>
          <a:ext cx="8504238" cy="997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010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200" kern="1200" dirty="0" smtClean="0"/>
            <a:t>Устанавливается конкретным субъектом познания (человеком, группой, обществом)</a:t>
          </a:r>
          <a:endParaRPr lang="ru-RU" sz="3200" kern="1200" dirty="0"/>
        </a:p>
      </dsp:txBody>
      <dsp:txXfrm>
        <a:off x="0" y="3269385"/>
        <a:ext cx="8504238" cy="9972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2EA91-98E7-4D03-8ECD-9B49CC7E6D10}">
      <dsp:nvSpPr>
        <dsp:cNvPr id="0" name=""/>
        <dsp:cNvSpPr/>
      </dsp:nvSpPr>
      <dsp:spPr>
        <a:xfrm>
          <a:off x="2857127" y="1280"/>
          <a:ext cx="1905745" cy="877899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Биологическая наследственность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899982" y="44135"/>
        <a:ext cx="1820035" cy="792189"/>
      </dsp:txXfrm>
    </dsp:sp>
    <dsp:sp modelId="{B9C94D39-9790-4D42-8F72-B3A926573487}">
      <dsp:nvSpPr>
        <dsp:cNvPr id="0" name=""/>
        <dsp:cNvSpPr/>
      </dsp:nvSpPr>
      <dsp:spPr>
        <a:xfrm>
          <a:off x="2054392" y="440230"/>
          <a:ext cx="3511214" cy="3511214"/>
        </a:xfrm>
        <a:custGeom>
          <a:avLst/>
          <a:gdLst/>
          <a:ahLst/>
          <a:cxnLst/>
          <a:rect l="0" t="0" r="0" b="0"/>
          <a:pathLst>
            <a:path>
              <a:moveTo>
                <a:pt x="2714386" y="284927"/>
              </a:moveTo>
              <a:arcTo wR="1755607" hR="1755607" stAng="18186090" swAng="1360736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9D39A2-C867-49B1-A300-E9A63BE183EA}">
      <dsp:nvSpPr>
        <dsp:cNvPr id="0" name=""/>
        <dsp:cNvSpPr/>
      </dsp:nvSpPr>
      <dsp:spPr>
        <a:xfrm>
          <a:off x="4804374" y="1214375"/>
          <a:ext cx="1350615" cy="877899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Культура 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4847229" y="1257230"/>
        <a:ext cx="1264905" cy="792189"/>
      </dsp:txXfrm>
    </dsp:sp>
    <dsp:sp modelId="{560C3221-50E3-4DEB-AF9F-7ED734A673A9}">
      <dsp:nvSpPr>
        <dsp:cNvPr id="0" name=""/>
        <dsp:cNvSpPr/>
      </dsp:nvSpPr>
      <dsp:spPr>
        <a:xfrm>
          <a:off x="2054392" y="440230"/>
          <a:ext cx="3511214" cy="3511214"/>
        </a:xfrm>
        <a:custGeom>
          <a:avLst/>
          <a:gdLst/>
          <a:ahLst/>
          <a:cxnLst/>
          <a:rect l="0" t="0" r="0" b="0"/>
          <a:pathLst>
            <a:path>
              <a:moveTo>
                <a:pt x="3508784" y="1663275"/>
              </a:moveTo>
              <a:arcTo wR="1755607" hR="1755607" stAng="21419116" swAng="2198015"/>
            </a:path>
          </a:pathLst>
        </a:custGeom>
        <a:noFill/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537C95-F273-4F7C-80C9-7033A5ABBD64}">
      <dsp:nvSpPr>
        <dsp:cNvPr id="0" name=""/>
        <dsp:cNvSpPr/>
      </dsp:nvSpPr>
      <dsp:spPr>
        <a:xfrm>
          <a:off x="3874379" y="3177204"/>
          <a:ext cx="1935080" cy="877899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Индивидуальный опыт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917234" y="3220059"/>
        <a:ext cx="1849370" cy="792189"/>
      </dsp:txXfrm>
    </dsp:sp>
    <dsp:sp modelId="{EF640BED-5680-4F76-AEF5-42E8E7576B4F}">
      <dsp:nvSpPr>
        <dsp:cNvPr id="0" name=""/>
        <dsp:cNvSpPr/>
      </dsp:nvSpPr>
      <dsp:spPr>
        <a:xfrm>
          <a:off x="2054392" y="440230"/>
          <a:ext cx="3511214" cy="3511214"/>
        </a:xfrm>
        <a:custGeom>
          <a:avLst/>
          <a:gdLst/>
          <a:ahLst/>
          <a:cxnLst/>
          <a:rect l="0" t="0" r="0" b="0"/>
          <a:pathLst>
            <a:path>
              <a:moveTo>
                <a:pt x="1818315" y="3510094"/>
              </a:moveTo>
              <a:arcTo wR="1755607" hR="1755607" stAng="5277181" swAng="321072"/>
            </a:path>
          </a:pathLst>
        </a:custGeom>
        <a:noFill/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C7BDC-DBA4-4D26-9106-A2B6C122501F}">
      <dsp:nvSpPr>
        <dsp:cNvPr id="0" name=""/>
        <dsp:cNvSpPr/>
      </dsp:nvSpPr>
      <dsp:spPr>
        <a:xfrm>
          <a:off x="1849018" y="3177204"/>
          <a:ext cx="1858122" cy="877899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Групповой опыт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1891873" y="3220059"/>
        <a:ext cx="1772412" cy="792189"/>
      </dsp:txXfrm>
    </dsp:sp>
    <dsp:sp modelId="{51EBC65E-F2A3-4CD5-8C46-60F84C2BE1CF}">
      <dsp:nvSpPr>
        <dsp:cNvPr id="0" name=""/>
        <dsp:cNvSpPr/>
      </dsp:nvSpPr>
      <dsp:spPr>
        <a:xfrm>
          <a:off x="2054392" y="440230"/>
          <a:ext cx="3511214" cy="3511214"/>
        </a:xfrm>
        <a:custGeom>
          <a:avLst/>
          <a:gdLst/>
          <a:ahLst/>
          <a:cxnLst/>
          <a:rect l="0" t="0" r="0" b="0"/>
          <a:pathLst>
            <a:path>
              <a:moveTo>
                <a:pt x="293644" y="2727626"/>
              </a:moveTo>
              <a:arcTo wR="1755607" hR="1755607" stAng="8782868" swAng="2198015"/>
            </a:path>
          </a:pathLst>
        </a:custGeom>
        <a:noFill/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782CC4-D8F4-4F76-B775-D3D569FB0307}">
      <dsp:nvSpPr>
        <dsp:cNvPr id="0" name=""/>
        <dsp:cNvSpPr/>
      </dsp:nvSpPr>
      <dsp:spPr>
        <a:xfrm>
          <a:off x="1465010" y="1214375"/>
          <a:ext cx="1350615" cy="87789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Физическое окружение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507865" y="1257230"/>
        <a:ext cx="1264905" cy="792189"/>
      </dsp:txXfrm>
    </dsp:sp>
    <dsp:sp modelId="{298A2041-6B87-4D6C-A973-9F57D58A9518}">
      <dsp:nvSpPr>
        <dsp:cNvPr id="0" name=""/>
        <dsp:cNvSpPr/>
      </dsp:nvSpPr>
      <dsp:spPr>
        <a:xfrm>
          <a:off x="2054392" y="440230"/>
          <a:ext cx="3511214" cy="3511214"/>
        </a:xfrm>
        <a:custGeom>
          <a:avLst/>
          <a:gdLst/>
          <a:ahLst/>
          <a:cxnLst/>
          <a:rect l="0" t="0" r="0" b="0"/>
          <a:pathLst>
            <a:path>
              <a:moveTo>
                <a:pt x="303915" y="768314"/>
              </a:moveTo>
              <a:arcTo wR="1755607" hR="1755607" stAng="12853173" swAng="1360736"/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CBE40-7834-422C-AACB-F5D5CB1907B3}">
      <dsp:nvSpPr>
        <dsp:cNvPr id="0" name=""/>
        <dsp:cNvSpPr/>
      </dsp:nvSpPr>
      <dsp:spPr>
        <a:xfrm>
          <a:off x="2204544" y="935780"/>
          <a:ext cx="4746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4661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429243" y="978971"/>
        <a:ext cx="25263" cy="5057"/>
      </dsp:txXfrm>
    </dsp:sp>
    <dsp:sp modelId="{DE5FF12A-E6BA-4BD7-B458-2F6C9B01AA81}">
      <dsp:nvSpPr>
        <dsp:cNvPr id="0" name=""/>
        <dsp:cNvSpPr/>
      </dsp:nvSpPr>
      <dsp:spPr>
        <a:xfrm>
          <a:off x="9556" y="90772"/>
          <a:ext cx="2196788" cy="1781454"/>
        </a:xfrm>
        <a:prstGeom prst="rect">
          <a:avLst/>
        </a:prstGeom>
        <a:solidFill>
          <a:schemeClr val="bg1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Адаптация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некритическое усвоение социального опыта: имитация, подражание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9556" y="90772"/>
        <a:ext cx="2196788" cy="1781454"/>
      </dsp:txXfrm>
    </dsp:sp>
    <dsp:sp modelId="{3D24A948-D90D-45F3-B35C-31F2242BE871}">
      <dsp:nvSpPr>
        <dsp:cNvPr id="0" name=""/>
        <dsp:cNvSpPr/>
      </dsp:nvSpPr>
      <dsp:spPr>
        <a:xfrm>
          <a:off x="4906594" y="935780"/>
          <a:ext cx="4746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4661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31293" y="978971"/>
        <a:ext cx="25263" cy="5057"/>
      </dsp:txXfrm>
    </dsp:sp>
    <dsp:sp modelId="{42C58E01-D041-4F8E-B3C9-CF4D9C5CE63A}">
      <dsp:nvSpPr>
        <dsp:cNvPr id="0" name=""/>
        <dsp:cNvSpPr/>
      </dsp:nvSpPr>
      <dsp:spPr>
        <a:xfrm>
          <a:off x="2711605" y="72010"/>
          <a:ext cx="2196788" cy="1818980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Идентификация</a:t>
          </a:r>
          <a:r>
            <a:rPr lang="ru-RU" sz="2400" kern="1200" dirty="0" smtClean="0">
              <a:solidFill>
                <a:schemeClr val="tx1"/>
              </a:solidFill>
            </a:rPr>
            <a:t> </a:t>
          </a:r>
          <a:r>
            <a:rPr lang="ru-RU" sz="1800" kern="1200" dirty="0" smtClean="0">
              <a:solidFill>
                <a:schemeClr val="tx1"/>
              </a:solidFill>
            </a:rPr>
            <a:t>появление желания выделить себя среди других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711605" y="72010"/>
        <a:ext cx="2196788" cy="1818980"/>
      </dsp:txXfrm>
    </dsp:sp>
    <dsp:sp modelId="{2DCD1119-7EA4-4806-AE43-68BD777FE84F}">
      <dsp:nvSpPr>
        <dsp:cNvPr id="0" name=""/>
        <dsp:cNvSpPr/>
      </dsp:nvSpPr>
      <dsp:spPr>
        <a:xfrm>
          <a:off x="1107950" y="1889190"/>
          <a:ext cx="5404098" cy="474661"/>
        </a:xfrm>
        <a:custGeom>
          <a:avLst/>
          <a:gdLst/>
          <a:ahLst/>
          <a:cxnLst/>
          <a:rect l="0" t="0" r="0" b="0"/>
          <a:pathLst>
            <a:path>
              <a:moveTo>
                <a:pt x="5404098" y="0"/>
              </a:moveTo>
              <a:lnTo>
                <a:pt x="5404098" y="254430"/>
              </a:lnTo>
              <a:lnTo>
                <a:pt x="0" y="254430"/>
              </a:lnTo>
              <a:lnTo>
                <a:pt x="0" y="474661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74308" y="2123992"/>
        <a:ext cx="271383" cy="5057"/>
      </dsp:txXfrm>
    </dsp:sp>
    <dsp:sp modelId="{09C8716B-0139-4F72-ADD5-C8FF529B3192}">
      <dsp:nvSpPr>
        <dsp:cNvPr id="0" name=""/>
        <dsp:cNvSpPr/>
      </dsp:nvSpPr>
      <dsp:spPr>
        <a:xfrm>
          <a:off x="5413655" y="72010"/>
          <a:ext cx="2196788" cy="1818980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Интеграция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активное внедрение в жизнь общества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413655" y="72010"/>
        <a:ext cx="2196788" cy="1818980"/>
      </dsp:txXfrm>
    </dsp:sp>
    <dsp:sp modelId="{8CEFB491-466F-43E0-A5DD-1A23098B6BA9}">
      <dsp:nvSpPr>
        <dsp:cNvPr id="0" name=""/>
        <dsp:cNvSpPr/>
      </dsp:nvSpPr>
      <dsp:spPr>
        <a:xfrm>
          <a:off x="2204544" y="3348648"/>
          <a:ext cx="4746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4661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429243" y="3391839"/>
        <a:ext cx="25263" cy="5057"/>
      </dsp:txXfrm>
    </dsp:sp>
    <dsp:sp modelId="{C463220E-73D2-444C-B2B5-0E16986C33AE}">
      <dsp:nvSpPr>
        <dsp:cNvPr id="0" name=""/>
        <dsp:cNvSpPr/>
      </dsp:nvSpPr>
      <dsp:spPr>
        <a:xfrm>
          <a:off x="9556" y="2396251"/>
          <a:ext cx="2196788" cy="1996234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Трудовая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воспроизведение социального опыта, воздействие на среду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9556" y="2396251"/>
        <a:ext cx="2196788" cy="1996234"/>
      </dsp:txXfrm>
    </dsp:sp>
    <dsp:sp modelId="{AA6DE478-AAF8-4994-BB3C-D22E43E9463B}">
      <dsp:nvSpPr>
        <dsp:cNvPr id="0" name=""/>
        <dsp:cNvSpPr/>
      </dsp:nvSpPr>
      <dsp:spPr>
        <a:xfrm>
          <a:off x="2711605" y="2396251"/>
          <a:ext cx="2196788" cy="1996234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Послетрудовая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передача социального опыта новым поколениям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711605" y="2396251"/>
        <a:ext cx="2196788" cy="19962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E9B9C-A1F4-4F4B-A751-8D64AF93C3D9}">
      <dsp:nvSpPr>
        <dsp:cNvPr id="0" name=""/>
        <dsp:cNvSpPr/>
      </dsp:nvSpPr>
      <dsp:spPr>
        <a:xfrm>
          <a:off x="0" y="0"/>
          <a:ext cx="6477000" cy="123444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Интегрирует</a:t>
          </a:r>
          <a:r>
            <a:rPr lang="ru-RU" sz="2400" kern="1200" dirty="0" smtClean="0">
              <a:solidFill>
                <a:schemeClr val="tx1"/>
              </a:solidFill>
            </a:rPr>
            <a:t> индивида в общество/социальные группы через освоение культуры, норм, ценностей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36156" y="36156"/>
        <a:ext cx="5144941" cy="1162128"/>
      </dsp:txXfrm>
    </dsp:sp>
    <dsp:sp modelId="{BE20431A-291E-4197-B2E5-8F5D2E9DB460}">
      <dsp:nvSpPr>
        <dsp:cNvPr id="0" name=""/>
        <dsp:cNvSpPr/>
      </dsp:nvSpPr>
      <dsp:spPr>
        <a:xfrm>
          <a:off x="571499" y="1440179"/>
          <a:ext cx="6477000" cy="1234440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Способствует взаимодействию </a:t>
          </a:r>
          <a:r>
            <a:rPr lang="ru-RU" sz="2400" kern="1200" dirty="0" smtClean="0">
              <a:solidFill>
                <a:schemeClr val="tx1"/>
              </a:solidFill>
            </a:rPr>
            <a:t>людей вследствие принятия социальных ролей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607655" y="1476335"/>
        <a:ext cx="5030802" cy="1162128"/>
      </dsp:txXfrm>
    </dsp:sp>
    <dsp:sp modelId="{BC67ACFB-A0A0-4255-B344-6FDCB396F5E0}">
      <dsp:nvSpPr>
        <dsp:cNvPr id="0" name=""/>
        <dsp:cNvSpPr/>
      </dsp:nvSpPr>
      <dsp:spPr>
        <a:xfrm>
          <a:off x="1142999" y="2880359"/>
          <a:ext cx="6477000" cy="1234440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Сохраняет общество</a:t>
          </a:r>
          <a:r>
            <a:rPr lang="ru-RU" sz="2400" kern="1200" dirty="0" smtClean="0">
              <a:solidFill>
                <a:schemeClr val="tx1"/>
              </a:solidFill>
            </a:rPr>
            <a:t>, производит и передает культуру поколений через убеждения и показ соответствующих образцов поведения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1179155" y="2916515"/>
        <a:ext cx="5030802" cy="1162128"/>
      </dsp:txXfrm>
    </dsp:sp>
    <dsp:sp modelId="{7C617C04-81A5-4A7D-A4C5-4CAF124FCAC8}">
      <dsp:nvSpPr>
        <dsp:cNvPr id="0" name=""/>
        <dsp:cNvSpPr/>
      </dsp:nvSpPr>
      <dsp:spPr>
        <a:xfrm>
          <a:off x="5674614" y="936117"/>
          <a:ext cx="802386" cy="80238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855151" y="936117"/>
        <a:ext cx="441312" cy="603795"/>
      </dsp:txXfrm>
    </dsp:sp>
    <dsp:sp modelId="{E795C8D0-EDC3-4BE3-99FF-CBAA413BDED0}">
      <dsp:nvSpPr>
        <dsp:cNvPr id="0" name=""/>
        <dsp:cNvSpPr/>
      </dsp:nvSpPr>
      <dsp:spPr>
        <a:xfrm>
          <a:off x="6246114" y="2368067"/>
          <a:ext cx="802386" cy="80238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426651" y="2368067"/>
        <a:ext cx="441312" cy="6037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CF9808-1C88-4F5B-A892-3E5CDBFA5633}">
      <dsp:nvSpPr>
        <dsp:cNvPr id="0" name=""/>
        <dsp:cNvSpPr/>
      </dsp:nvSpPr>
      <dsp:spPr>
        <a:xfrm>
          <a:off x="0" y="2556497"/>
          <a:ext cx="7228602" cy="25600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>
              <a:solidFill>
                <a:schemeClr val="tx1"/>
              </a:solidFill>
            </a:rPr>
            <a:t>Чувственное  </a:t>
          </a:r>
          <a:endParaRPr lang="ru-RU" sz="2400" b="1" u="sng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chemeClr val="tx1"/>
              </a:solidFill>
            </a:rPr>
            <a:t>Низшая ступень познания.</a:t>
          </a:r>
          <a:endParaRPr lang="ru-RU" sz="150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chemeClr val="tx1"/>
              </a:solidFill>
            </a:rPr>
            <a:t> Осуществляется с помощью органов чувств (зрение, слух, </a:t>
          </a:r>
          <a:r>
            <a:rPr lang="ru-RU" sz="1500" kern="1200" dirty="0" err="1" smtClean="0">
              <a:solidFill>
                <a:schemeClr val="tx1"/>
              </a:solidFill>
            </a:rPr>
            <a:t>обаняние</a:t>
          </a:r>
          <a:r>
            <a:rPr lang="ru-RU" sz="1500" kern="1200" dirty="0" smtClean="0">
              <a:solidFill>
                <a:schemeClr val="tx1"/>
              </a:solidFill>
            </a:rPr>
            <a:t>, осязание, вкус).</a:t>
          </a:r>
          <a:endParaRPr lang="ru-RU" sz="150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chemeClr val="tx1"/>
              </a:solidFill>
            </a:rPr>
            <a:t>Познание через чувственные образы (представления).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74981" y="2631478"/>
        <a:ext cx="4833760" cy="2410075"/>
      </dsp:txXfrm>
    </dsp:sp>
    <dsp:sp modelId="{46E866F2-843C-4BE6-987A-D7385593F372}">
      <dsp:nvSpPr>
        <dsp:cNvPr id="0" name=""/>
        <dsp:cNvSpPr/>
      </dsp:nvSpPr>
      <dsp:spPr>
        <a:xfrm>
          <a:off x="1275635" y="0"/>
          <a:ext cx="7228602" cy="2554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chemeClr val="tx1"/>
              </a:solidFill>
            </a:rPr>
            <a:t>Рациональное (логическое)</a:t>
          </a:r>
          <a:endParaRPr lang="ru-RU" sz="2000" b="1" u="sng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chemeClr val="tx1"/>
              </a:solidFill>
            </a:rPr>
            <a:t>Высшая ступень познания.</a:t>
          </a:r>
          <a:endParaRPr lang="ru-RU" sz="150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chemeClr val="tx1"/>
              </a:solidFill>
            </a:rPr>
            <a:t>Выявление общего, существенного в познаваемом объекте.</a:t>
          </a:r>
          <a:endParaRPr lang="ru-RU" sz="150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chemeClr val="tx1"/>
              </a:solidFill>
            </a:rPr>
            <a:t>Основной инструмент – разум и мышление.</a:t>
          </a:r>
          <a:endParaRPr lang="ru-RU" sz="150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chemeClr val="tx1"/>
              </a:solidFill>
            </a:rPr>
            <a:t>Результаты закрепляются в знаковых формах, системах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1350459" y="74824"/>
        <a:ext cx="4306732" cy="2405048"/>
      </dsp:txXfrm>
    </dsp:sp>
    <dsp:sp modelId="{4DC772E5-7818-496F-8DFF-54B94F1872F0}">
      <dsp:nvSpPr>
        <dsp:cNvPr id="0" name=""/>
        <dsp:cNvSpPr/>
      </dsp:nvSpPr>
      <dsp:spPr>
        <a:xfrm rot="10800000">
          <a:off x="5676866" y="1809887"/>
          <a:ext cx="1496586" cy="14965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013598" y="2180292"/>
        <a:ext cx="823122" cy="11261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CF9808-1C88-4F5B-A892-3E5CDBFA5633}">
      <dsp:nvSpPr>
        <dsp:cNvPr id="0" name=""/>
        <dsp:cNvSpPr/>
      </dsp:nvSpPr>
      <dsp:spPr>
        <a:xfrm>
          <a:off x="0" y="2556497"/>
          <a:ext cx="7228602" cy="25600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>
              <a:solidFill>
                <a:schemeClr val="tx1"/>
              </a:solidFill>
            </a:rPr>
            <a:t>Чувственное  </a:t>
          </a:r>
          <a:endParaRPr lang="ru-RU" sz="2400" b="1" u="sng" kern="1200" dirty="0">
            <a:solidFill>
              <a:schemeClr val="tx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solidFill>
                <a:schemeClr val="tx1"/>
              </a:solidFill>
            </a:rPr>
            <a:t>В форме </a:t>
          </a:r>
          <a:r>
            <a:rPr lang="ru-RU" sz="2800" b="1" kern="1200" dirty="0" smtClean="0">
              <a:solidFill>
                <a:schemeClr val="tx1"/>
              </a:solidFill>
            </a:rPr>
            <a:t>ощущений, восприятий и представлений. </a:t>
          </a:r>
          <a:endParaRPr lang="ru-RU" sz="2800" b="1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>
            <a:solidFill>
              <a:schemeClr val="tx1"/>
            </a:solidFill>
          </a:endParaRPr>
        </a:p>
      </dsp:txBody>
      <dsp:txXfrm>
        <a:off x="74981" y="2631478"/>
        <a:ext cx="4833760" cy="2410075"/>
      </dsp:txXfrm>
    </dsp:sp>
    <dsp:sp modelId="{46E866F2-843C-4BE6-987A-D7385593F372}">
      <dsp:nvSpPr>
        <dsp:cNvPr id="0" name=""/>
        <dsp:cNvSpPr/>
      </dsp:nvSpPr>
      <dsp:spPr>
        <a:xfrm>
          <a:off x="1275635" y="0"/>
          <a:ext cx="7228602" cy="2554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chemeClr val="tx1"/>
              </a:solidFill>
            </a:rPr>
            <a:t>Рациональное (логическое)</a:t>
          </a:r>
          <a:endParaRPr lang="ru-RU" sz="2000" b="1" u="sng" kern="1200" dirty="0">
            <a:solidFill>
              <a:schemeClr val="tx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solidFill>
                <a:schemeClr val="tx1"/>
              </a:solidFill>
            </a:rPr>
            <a:t>Формулируется  с помощью </a:t>
          </a:r>
          <a:r>
            <a:rPr lang="ru-RU" sz="2800" b="1" kern="1200" dirty="0" smtClean="0">
              <a:solidFill>
                <a:schemeClr val="tx1"/>
              </a:solidFill>
            </a:rPr>
            <a:t>суждений, умозаключений, понятий.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1350459" y="74824"/>
        <a:ext cx="4306732" cy="2405048"/>
      </dsp:txXfrm>
    </dsp:sp>
    <dsp:sp modelId="{4DC772E5-7818-496F-8DFF-54B94F1872F0}">
      <dsp:nvSpPr>
        <dsp:cNvPr id="0" name=""/>
        <dsp:cNvSpPr/>
      </dsp:nvSpPr>
      <dsp:spPr>
        <a:xfrm rot="10800000">
          <a:off x="5676866" y="1809887"/>
          <a:ext cx="1496586" cy="14965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013598" y="2180292"/>
        <a:ext cx="823122" cy="11261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82B2A8-7364-4541-9624-40D5692418A3}">
      <dsp:nvSpPr>
        <dsp:cNvPr id="0" name=""/>
        <dsp:cNvSpPr/>
      </dsp:nvSpPr>
      <dsp:spPr>
        <a:xfrm>
          <a:off x="4494673" y="2957503"/>
          <a:ext cx="4009564" cy="1438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Истина – это результат совпадения восприятий большинства</a:t>
          </a:r>
          <a:endParaRPr lang="ru-RU" sz="1600" kern="1200" dirty="0"/>
        </a:p>
      </dsp:txBody>
      <dsp:txXfrm>
        <a:off x="5729140" y="3348714"/>
        <a:ext cx="2743499" cy="1015645"/>
      </dsp:txXfrm>
    </dsp:sp>
    <dsp:sp modelId="{A542B5E1-57F3-413E-A22E-2DBDFE5669EA}">
      <dsp:nvSpPr>
        <dsp:cNvPr id="0" name=""/>
        <dsp:cNvSpPr/>
      </dsp:nvSpPr>
      <dsp:spPr>
        <a:xfrm>
          <a:off x="126056" y="2871390"/>
          <a:ext cx="3825586" cy="1736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Истина выступает как согласие разума с самим собой, поскольку познание является раскрытием духовной, разумной первоосновы мира </a:t>
          </a:r>
          <a:endParaRPr lang="ru-RU" sz="1400" kern="1200" dirty="0"/>
        </a:p>
      </dsp:txBody>
      <dsp:txXfrm>
        <a:off x="164207" y="3343735"/>
        <a:ext cx="2601608" cy="1226280"/>
      </dsp:txXfrm>
    </dsp:sp>
    <dsp:sp modelId="{AB95060C-12DD-4925-A045-D417582979E9}">
      <dsp:nvSpPr>
        <dsp:cNvPr id="0" name=""/>
        <dsp:cNvSpPr/>
      </dsp:nvSpPr>
      <dsp:spPr>
        <a:xfrm>
          <a:off x="4415072" y="-36166"/>
          <a:ext cx="3847815" cy="1438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Важнейший признак  истинного знания - ясность</a:t>
          </a:r>
          <a:endParaRPr lang="ru-RU" sz="1600" kern="1200" dirty="0"/>
        </a:p>
      </dsp:txBody>
      <dsp:txXfrm>
        <a:off x="5601014" y="-4568"/>
        <a:ext cx="2630274" cy="1015645"/>
      </dsp:txXfrm>
    </dsp:sp>
    <dsp:sp modelId="{BC520E45-A180-41DF-AF28-B4313159A3F8}">
      <dsp:nvSpPr>
        <dsp:cNvPr id="0" name=""/>
        <dsp:cNvSpPr/>
      </dsp:nvSpPr>
      <dsp:spPr>
        <a:xfrm>
          <a:off x="145209" y="-36166"/>
          <a:ext cx="3645694" cy="1438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Истина – это соответствие знания объекту, действительности</a:t>
          </a:r>
          <a:endParaRPr lang="ru-RU" sz="1600" kern="1200" dirty="0"/>
        </a:p>
      </dsp:txBody>
      <dsp:txXfrm>
        <a:off x="176807" y="-4568"/>
        <a:ext cx="2488790" cy="1015645"/>
      </dsp:txXfrm>
    </dsp:sp>
    <dsp:sp modelId="{6176C2E3-F8B7-4E03-852A-B6E8132E0270}">
      <dsp:nvSpPr>
        <dsp:cNvPr id="0" name=""/>
        <dsp:cNvSpPr/>
      </dsp:nvSpPr>
      <dsp:spPr>
        <a:xfrm>
          <a:off x="2260757" y="294638"/>
          <a:ext cx="1946409" cy="1946409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Аристотель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830847" y="864728"/>
        <a:ext cx="1376319" cy="1376319"/>
      </dsp:txXfrm>
    </dsp:sp>
    <dsp:sp modelId="{908AED67-FC6A-46D7-8DF0-7E4EAEBBC998}">
      <dsp:nvSpPr>
        <dsp:cNvPr id="0" name=""/>
        <dsp:cNvSpPr/>
      </dsp:nvSpPr>
      <dsp:spPr>
        <a:xfrm rot="5400000">
          <a:off x="4297070" y="294638"/>
          <a:ext cx="1946409" cy="1946409"/>
        </a:xfrm>
        <a:prstGeom prst="pieWedge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Р.Декарт</a:t>
          </a:r>
          <a:endParaRPr lang="ru-RU" sz="1600" kern="1200" dirty="0">
            <a:solidFill>
              <a:schemeClr val="tx1"/>
            </a:solidFill>
          </a:endParaRPr>
        </a:p>
      </dsp:txBody>
      <dsp:txXfrm rot="-5400000">
        <a:off x="4297070" y="864728"/>
        <a:ext cx="1376319" cy="1376319"/>
      </dsp:txXfrm>
    </dsp:sp>
    <dsp:sp modelId="{21B77AC5-D069-46BC-BA16-0FA67146C924}">
      <dsp:nvSpPr>
        <dsp:cNvPr id="0" name=""/>
        <dsp:cNvSpPr/>
      </dsp:nvSpPr>
      <dsp:spPr>
        <a:xfrm rot="10800000">
          <a:off x="4297070" y="2330951"/>
          <a:ext cx="1946409" cy="1946409"/>
        </a:xfrm>
        <a:prstGeom prst="pieWedge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Д.Беркли, Э.Мах, </a:t>
          </a:r>
          <a:r>
            <a:rPr lang="ru-RU" sz="1400" kern="1200" dirty="0" err="1" smtClean="0">
              <a:solidFill>
                <a:schemeClr val="tx1"/>
              </a:solidFill>
            </a:rPr>
            <a:t>Р.Авенариус</a:t>
          </a:r>
          <a:endParaRPr lang="ru-RU" sz="1400" kern="1200" dirty="0">
            <a:solidFill>
              <a:schemeClr val="tx1"/>
            </a:solidFill>
          </a:endParaRPr>
        </a:p>
      </dsp:txBody>
      <dsp:txXfrm rot="10800000">
        <a:off x="4297070" y="2330951"/>
        <a:ext cx="1376319" cy="1376319"/>
      </dsp:txXfrm>
    </dsp:sp>
    <dsp:sp modelId="{CCEB2676-26FE-4E7E-BC39-F514BBB88FB0}">
      <dsp:nvSpPr>
        <dsp:cNvPr id="0" name=""/>
        <dsp:cNvSpPr/>
      </dsp:nvSpPr>
      <dsp:spPr>
        <a:xfrm rot="16200000">
          <a:off x="2260757" y="2330951"/>
          <a:ext cx="1946409" cy="1946409"/>
        </a:xfrm>
        <a:prstGeom prst="pieWedg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Платон и Гегель</a:t>
          </a:r>
          <a:endParaRPr lang="ru-RU" sz="1600" kern="1200" dirty="0">
            <a:solidFill>
              <a:schemeClr val="tx1"/>
            </a:solidFill>
          </a:endParaRPr>
        </a:p>
      </dsp:txBody>
      <dsp:txXfrm rot="5400000">
        <a:off x="2830847" y="2330951"/>
        <a:ext cx="1376319" cy="1376319"/>
      </dsp:txXfrm>
    </dsp:sp>
    <dsp:sp modelId="{915B3661-4E89-4CA3-90A6-262DEF6B0C41}">
      <dsp:nvSpPr>
        <dsp:cNvPr id="0" name=""/>
        <dsp:cNvSpPr/>
      </dsp:nvSpPr>
      <dsp:spPr>
        <a:xfrm>
          <a:off x="3916104" y="1881434"/>
          <a:ext cx="672028" cy="584372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E224E4-C61A-4464-9DAC-4D83130F5CBA}">
      <dsp:nvSpPr>
        <dsp:cNvPr id="0" name=""/>
        <dsp:cNvSpPr/>
      </dsp:nvSpPr>
      <dsp:spPr>
        <a:xfrm rot="10800000">
          <a:off x="3916104" y="2106193"/>
          <a:ext cx="672028" cy="584372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F0247-DE59-426D-B72D-D67A41953E28}">
      <dsp:nvSpPr>
        <dsp:cNvPr id="0" name=""/>
        <dsp:cNvSpPr/>
      </dsp:nvSpPr>
      <dsp:spPr>
        <a:xfrm>
          <a:off x="2034" y="241284"/>
          <a:ext cx="2236886" cy="40894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chemeClr val="tx1"/>
              </a:solidFill>
            </a:rPr>
            <a:t>Адекватно ли человек отображает в своем сознании  действительность или впадает в заблуждение?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67550" y="306800"/>
        <a:ext cx="2105854" cy="3958399"/>
      </dsp:txXfrm>
    </dsp:sp>
    <dsp:sp modelId="{0C356003-57B2-4FBA-B40C-3CF4FD455568}">
      <dsp:nvSpPr>
        <dsp:cNvPr id="0" name=""/>
        <dsp:cNvSpPr/>
      </dsp:nvSpPr>
      <dsp:spPr>
        <a:xfrm rot="19457599">
          <a:off x="2135351" y="1942430"/>
          <a:ext cx="1101893" cy="44033"/>
        </a:xfrm>
        <a:custGeom>
          <a:avLst/>
          <a:gdLst/>
          <a:ahLst/>
          <a:cxnLst/>
          <a:rect l="0" t="0" r="0" b="0"/>
          <a:pathLst>
            <a:path>
              <a:moveTo>
                <a:pt x="0" y="22016"/>
              </a:moveTo>
              <a:lnTo>
                <a:pt x="1101893" y="2201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/>
            </a:solidFill>
          </a:endParaRPr>
        </a:p>
      </dsp:txBody>
      <dsp:txXfrm>
        <a:off x="2658750" y="1936900"/>
        <a:ext cx="55094" cy="55094"/>
      </dsp:txXfrm>
    </dsp:sp>
    <dsp:sp modelId="{76FA3611-0E05-4818-A1E3-3C4E85A67364}">
      <dsp:nvSpPr>
        <dsp:cNvPr id="0" name=""/>
        <dsp:cNvSpPr/>
      </dsp:nvSpPr>
      <dsp:spPr>
        <a:xfrm>
          <a:off x="3133675" y="1083673"/>
          <a:ext cx="2236886" cy="1118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chemeClr val="tx1"/>
              </a:solidFill>
            </a:rPr>
            <a:t>Адекватно (правильно)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166433" y="1116431"/>
        <a:ext cx="2171370" cy="1052927"/>
      </dsp:txXfrm>
    </dsp:sp>
    <dsp:sp modelId="{E78A64F7-E4B8-45C7-A01B-379FBC182BD3}">
      <dsp:nvSpPr>
        <dsp:cNvPr id="0" name=""/>
        <dsp:cNvSpPr/>
      </dsp:nvSpPr>
      <dsp:spPr>
        <a:xfrm>
          <a:off x="5370562" y="1620878"/>
          <a:ext cx="894754" cy="44033"/>
        </a:xfrm>
        <a:custGeom>
          <a:avLst/>
          <a:gdLst/>
          <a:ahLst/>
          <a:cxnLst/>
          <a:rect l="0" t="0" r="0" b="0"/>
          <a:pathLst>
            <a:path>
              <a:moveTo>
                <a:pt x="0" y="22016"/>
              </a:moveTo>
              <a:lnTo>
                <a:pt x="894754" y="2201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/>
            </a:solidFill>
          </a:endParaRPr>
        </a:p>
      </dsp:txBody>
      <dsp:txXfrm>
        <a:off x="5795570" y="1620526"/>
        <a:ext cx="44737" cy="44737"/>
      </dsp:txXfrm>
    </dsp:sp>
    <dsp:sp modelId="{DBEE2F50-B40D-4EDD-9DD6-B937E005C1AE}">
      <dsp:nvSpPr>
        <dsp:cNvPr id="0" name=""/>
        <dsp:cNvSpPr/>
      </dsp:nvSpPr>
      <dsp:spPr>
        <a:xfrm>
          <a:off x="6265317" y="1083673"/>
          <a:ext cx="2236886" cy="1118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chemeClr val="tx1"/>
              </a:solidFill>
            </a:rPr>
            <a:t>Истина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6298075" y="1116431"/>
        <a:ext cx="2171370" cy="1052927"/>
      </dsp:txXfrm>
    </dsp:sp>
    <dsp:sp modelId="{BD983A11-78EC-4ED4-BE9F-3F99413624B5}">
      <dsp:nvSpPr>
        <dsp:cNvPr id="0" name=""/>
        <dsp:cNvSpPr/>
      </dsp:nvSpPr>
      <dsp:spPr>
        <a:xfrm rot="2142401">
          <a:off x="2135351" y="2585535"/>
          <a:ext cx="1101893" cy="44033"/>
        </a:xfrm>
        <a:custGeom>
          <a:avLst/>
          <a:gdLst/>
          <a:ahLst/>
          <a:cxnLst/>
          <a:rect l="0" t="0" r="0" b="0"/>
          <a:pathLst>
            <a:path>
              <a:moveTo>
                <a:pt x="0" y="22016"/>
              </a:moveTo>
              <a:lnTo>
                <a:pt x="1101893" y="2201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/>
            </a:solidFill>
          </a:endParaRPr>
        </a:p>
      </dsp:txBody>
      <dsp:txXfrm>
        <a:off x="2658750" y="2580005"/>
        <a:ext cx="55094" cy="55094"/>
      </dsp:txXfrm>
    </dsp:sp>
    <dsp:sp modelId="{808845ED-D84C-417F-9ED7-2EAC1621CA9F}">
      <dsp:nvSpPr>
        <dsp:cNvPr id="0" name=""/>
        <dsp:cNvSpPr/>
      </dsp:nvSpPr>
      <dsp:spPr>
        <a:xfrm>
          <a:off x="3133675" y="2369883"/>
          <a:ext cx="2236886" cy="1118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chemeClr val="tx1"/>
              </a:solidFill>
            </a:rPr>
            <a:t>Неадекватно (неправильно)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166433" y="2402641"/>
        <a:ext cx="2171370" cy="1052927"/>
      </dsp:txXfrm>
    </dsp:sp>
    <dsp:sp modelId="{65DA9F3A-AF08-4BE9-8829-DA3F6E2E61DC}">
      <dsp:nvSpPr>
        <dsp:cNvPr id="0" name=""/>
        <dsp:cNvSpPr/>
      </dsp:nvSpPr>
      <dsp:spPr>
        <a:xfrm>
          <a:off x="5370562" y="2907088"/>
          <a:ext cx="894754" cy="44033"/>
        </a:xfrm>
        <a:custGeom>
          <a:avLst/>
          <a:gdLst/>
          <a:ahLst/>
          <a:cxnLst/>
          <a:rect l="0" t="0" r="0" b="0"/>
          <a:pathLst>
            <a:path>
              <a:moveTo>
                <a:pt x="0" y="22016"/>
              </a:moveTo>
              <a:lnTo>
                <a:pt x="894754" y="2201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/>
            </a:solidFill>
          </a:endParaRPr>
        </a:p>
      </dsp:txBody>
      <dsp:txXfrm>
        <a:off x="5795570" y="2906736"/>
        <a:ext cx="44737" cy="44737"/>
      </dsp:txXfrm>
    </dsp:sp>
    <dsp:sp modelId="{0BDB68EE-CB9C-438C-AB2D-22E96FC4244C}">
      <dsp:nvSpPr>
        <dsp:cNvPr id="0" name=""/>
        <dsp:cNvSpPr/>
      </dsp:nvSpPr>
      <dsp:spPr>
        <a:xfrm>
          <a:off x="6265317" y="2369883"/>
          <a:ext cx="2236886" cy="1118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Заблуждение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6298075" y="2402641"/>
        <a:ext cx="2171370" cy="105292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AE7544-1085-4EF6-B42F-EBB99D0CFAC7}">
      <dsp:nvSpPr>
        <dsp:cNvPr id="0" name=""/>
        <dsp:cNvSpPr/>
      </dsp:nvSpPr>
      <dsp:spPr>
        <a:xfrm>
          <a:off x="41" y="25166"/>
          <a:ext cx="3973904" cy="921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Конкретность</a:t>
          </a:r>
          <a:endParaRPr lang="ru-RU" sz="3200" kern="1200" dirty="0"/>
        </a:p>
      </dsp:txBody>
      <dsp:txXfrm>
        <a:off x="41" y="25166"/>
        <a:ext cx="3973904" cy="921600"/>
      </dsp:txXfrm>
    </dsp:sp>
    <dsp:sp modelId="{1B2ADBFE-D1F2-46A6-BA45-5C9D6BE1270C}">
      <dsp:nvSpPr>
        <dsp:cNvPr id="0" name=""/>
        <dsp:cNvSpPr/>
      </dsp:nvSpPr>
      <dsp:spPr>
        <a:xfrm>
          <a:off x="41" y="946766"/>
          <a:ext cx="3973904" cy="360006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 это зависимость истины от места, времени  и других условий ее получения</a:t>
          </a:r>
          <a:endParaRPr lang="ru-RU" sz="3200" kern="1200" dirty="0"/>
        </a:p>
      </dsp:txBody>
      <dsp:txXfrm>
        <a:off x="41" y="946766"/>
        <a:ext cx="3973904" cy="3600067"/>
      </dsp:txXfrm>
    </dsp:sp>
    <dsp:sp modelId="{9ACCDE1E-DBBF-4F11-9D1F-02F7FC5C088B}">
      <dsp:nvSpPr>
        <dsp:cNvPr id="0" name=""/>
        <dsp:cNvSpPr/>
      </dsp:nvSpPr>
      <dsp:spPr>
        <a:xfrm>
          <a:off x="4530292" y="25166"/>
          <a:ext cx="3973904" cy="921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Объективность </a:t>
          </a:r>
          <a:endParaRPr lang="ru-RU" sz="3200" kern="1200" dirty="0"/>
        </a:p>
      </dsp:txBody>
      <dsp:txXfrm>
        <a:off x="4530292" y="25166"/>
        <a:ext cx="3973904" cy="921600"/>
      </dsp:txXfrm>
    </dsp:sp>
    <dsp:sp modelId="{ADEAE66F-52D0-4BE8-B71A-4E60995FAB44}">
      <dsp:nvSpPr>
        <dsp:cNvPr id="0" name=""/>
        <dsp:cNvSpPr/>
      </dsp:nvSpPr>
      <dsp:spPr>
        <a:xfrm>
          <a:off x="4530292" y="946766"/>
          <a:ext cx="3973904" cy="360006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это такое содержание наших знаний, которое не зависит ни от человека, ни от человечества</a:t>
          </a:r>
          <a:endParaRPr lang="ru-RU" sz="3200" kern="1200" dirty="0"/>
        </a:p>
      </dsp:txBody>
      <dsp:txXfrm>
        <a:off x="4530292" y="946766"/>
        <a:ext cx="3973904" cy="3600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D83FDC75-7F73-4A4A-A77C-09AADF00E0EA}" type="datetimeFigureOut">
              <a:rPr lang="ru-RU" smtClean="0"/>
              <a:pPr/>
              <a:t>23.09.2018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459226BF-1F13-42D3-80DC-373E7ADD1E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5030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48AEF76B-3757-4A0B-AF93-28494465C1DD}" type="datetimeFigureOut">
              <a:pPr/>
              <a:t>23.09.2018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75693FD4-8F83-4EF7-AC3F-0DC0388986B0}" type="slidenum"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393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b="0" dirty="0" smtClean="0"/>
              <a:t>Какие</a:t>
            </a:r>
            <a:r>
              <a:rPr lang="ru-RU" b="0" baseline="0" dirty="0" smtClean="0"/>
              <a:t> способности приобретут слушатели по завершении обучения?</a:t>
            </a:r>
            <a:r>
              <a:rPr lang="ru-RU" dirty="0" smtClean="0"/>
              <a:t> Коротко опишите каждую цель и полезность</a:t>
            </a:r>
            <a:r>
              <a:rPr lang="ru-RU" baseline="0" dirty="0" smtClean="0"/>
              <a:t> </a:t>
            </a:r>
            <a:r>
              <a:rPr lang="ru-RU" dirty="0" smtClean="0"/>
              <a:t>данной презентации для</a:t>
            </a:r>
            <a:r>
              <a:rPr lang="ru-RU" baseline="0" dirty="0" smtClean="0"/>
              <a:t> слушателей.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2000" baseline="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23.09.2018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23.09.2018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23.09.2018</a:t>
            </a:fld>
            <a:endParaRPr kumimoji="0"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3B10737-F75F-4E2C-8458-157B548939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2981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BE473-AB78-4358-883A-C90F0226D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545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23.09.2018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180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ru-RU"/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3200">
                <a:latin typeface="+mn-lt"/>
              </a:defRPr>
            </a:lvl1pPr>
            <a:lvl2pPr eaLnBrk="1" latinLnBrk="0" hangingPunct="1">
              <a:defRPr kumimoji="0" lang="ru-RU" sz="2800">
                <a:latin typeface="+mn-lt"/>
              </a:defRPr>
            </a:lvl2pPr>
            <a:lvl3pPr eaLnBrk="1" latinLnBrk="0" hangingPunct="1">
              <a:defRPr kumimoji="0" lang="ru-RU" sz="2400">
                <a:latin typeface="+mn-lt"/>
              </a:defRPr>
            </a:lvl3pPr>
            <a:lvl4pPr eaLnBrk="1" latinLnBrk="0" hangingPunct="1">
              <a:defRPr kumimoji="0" lang="ru-RU" sz="2400">
                <a:latin typeface="+mn-lt"/>
              </a:defRPr>
            </a:lvl4pPr>
            <a:lvl5pPr eaLnBrk="1" latinLnBrk="0" hangingPunct="1">
              <a:defRPr kumimoji="0" lang="ru-RU" sz="2400">
                <a:latin typeface="+mn-lt"/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23.09.2018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23.09.2018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ru-RU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23.09.2018</a:t>
            </a:fld>
            <a:endParaRPr kumimoji="0"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ru-RU" sz="3200"/>
            </a:lvl1pPr>
            <a:lvl2pPr eaLnBrk="1" latinLnBrk="0" hangingPunct="1">
              <a:defRPr kumimoji="0" lang="ru-RU" sz="2800"/>
            </a:lvl2pPr>
            <a:lvl3pPr eaLnBrk="1" latinLnBrk="0" hangingPunct="1">
              <a:defRPr kumimoji="0" lang="ru-RU" sz="2400"/>
            </a:lvl3pPr>
            <a:lvl4pPr eaLnBrk="1" latinLnBrk="0" hangingPunct="1">
              <a:defRPr kumimoji="0" lang="ru-RU" sz="2000"/>
            </a:lvl4pPr>
            <a:lvl5pPr eaLnBrk="1" latinLnBrk="0" hangingPunct="1">
              <a:defRPr kumimoji="0" lang="ru-RU" sz="2000"/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23.09.2018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23.09.2018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23.09.2018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23.09.2018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23.09.2018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  <p:sldLayoutId id="2147483664" r:id="rId13"/>
    <p:sldLayoutId id="2147483665" r:id="rId14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971600" y="1340768"/>
            <a:ext cx="7799424" cy="241525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Тема 1.1 Природа человека, врожденные и приобретенные качества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Автор: </a:t>
            </a:r>
            <a:r>
              <a:rPr lang="ru-RU" sz="2400" dirty="0" err="1" smtClean="0">
                <a:latin typeface="+mn-lt"/>
              </a:rPr>
              <a:t>Чалпанова</a:t>
            </a:r>
            <a:r>
              <a:rPr lang="ru-RU" sz="2400" dirty="0" smtClean="0">
                <a:latin typeface="+mn-lt"/>
              </a:rPr>
              <a:t> Ю.В.</a:t>
            </a:r>
            <a:endParaRPr lang="ru-RU" sz="2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dirty="0"/>
              <a:t>Понятие «Потребности»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280400" cy="4824412"/>
          </a:xfrm>
        </p:spPr>
        <p:txBody>
          <a:bodyPr/>
          <a:lstStyle/>
          <a:p>
            <a:r>
              <a:rPr lang="ru-RU" altLang="ru-RU" sz="2400" dirty="0">
                <a:solidFill>
                  <a:schemeClr val="tx1"/>
                </a:solidFill>
              </a:rPr>
              <a:t>Потребность – это нужда человека</a:t>
            </a:r>
            <a:r>
              <a:rPr lang="ru-RU" altLang="ru-RU" dirty="0"/>
              <a:t> </a:t>
            </a:r>
            <a:r>
              <a:rPr lang="ru-RU" altLang="ru-RU" sz="2400" dirty="0"/>
              <a:t>в том, что составляет необходимое условие его </a:t>
            </a:r>
            <a:r>
              <a:rPr lang="ru-RU" altLang="ru-RU" sz="2400" dirty="0" smtClean="0"/>
              <a:t>существования.</a:t>
            </a:r>
            <a:endParaRPr lang="ru-RU" altLang="ru-RU" sz="2400" dirty="0"/>
          </a:p>
          <a:p>
            <a:r>
              <a:rPr lang="ru-RU" altLang="ru-RU" sz="2400" dirty="0"/>
              <a:t>В мотивах деятельности проявляются потребности </a:t>
            </a:r>
            <a:r>
              <a:rPr lang="ru-RU" altLang="ru-RU" sz="2400" dirty="0" smtClean="0"/>
              <a:t>человека.</a:t>
            </a:r>
            <a:endParaRPr lang="ru-RU" altLang="ru-RU" sz="2400" dirty="0"/>
          </a:p>
          <a:p>
            <a:r>
              <a:rPr lang="ru-RU" altLang="ru-RU" sz="2400" dirty="0"/>
              <a:t>Мотив – слово латинского происхождения, означает приводить в движение, </a:t>
            </a:r>
            <a:r>
              <a:rPr lang="ru-RU" altLang="ru-RU" sz="2400" dirty="0" err="1" smtClean="0"/>
              <a:t>толкатью</a:t>
            </a:r>
            <a:endParaRPr lang="ru-RU" altLang="ru-RU" sz="2400" dirty="0"/>
          </a:p>
          <a:p>
            <a:r>
              <a:rPr lang="ru-RU" altLang="ru-RU" sz="2400" dirty="0"/>
              <a:t>В основе деятельности человека лежит </a:t>
            </a:r>
            <a:r>
              <a:rPr lang="ru-RU" altLang="ru-RU" sz="2400" dirty="0" smtClean="0"/>
              <a:t>инстинкт.</a:t>
            </a:r>
            <a:endParaRPr lang="ru-RU" altLang="ru-RU" sz="2400" dirty="0"/>
          </a:p>
          <a:p>
            <a:r>
              <a:rPr lang="ru-RU" altLang="ru-RU" sz="2400" dirty="0"/>
              <a:t>Инстинкт – это биологический фактор присущий индивиду как живому </a:t>
            </a:r>
            <a:r>
              <a:rPr lang="ru-RU" altLang="ru-RU" sz="2400" dirty="0" smtClean="0"/>
              <a:t>организму.</a:t>
            </a:r>
            <a:r>
              <a:rPr lang="ru-RU" altLang="ru-RU" dirty="0" smtClean="0"/>
              <a:t> 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9319756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95288" y="1412875"/>
            <a:ext cx="8208962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116013" y="1557338"/>
            <a:ext cx="691197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000" b="1" dirty="0" smtClean="0"/>
              <a:t>Инстинкты</a:t>
            </a:r>
            <a:endParaRPr lang="ru-RU" altLang="ru-RU" sz="3000" b="1" dirty="0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395288" y="2492375"/>
            <a:ext cx="2376487" cy="37449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95288" y="2565400"/>
            <a:ext cx="2376487" cy="297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200" b="1" u="sng" dirty="0"/>
              <a:t>Витальные</a:t>
            </a:r>
          </a:p>
          <a:p>
            <a:pPr algn="ctr">
              <a:spcBef>
                <a:spcPct val="50000"/>
              </a:spcBef>
            </a:pPr>
            <a:r>
              <a:rPr lang="ru-RU" altLang="ru-RU" sz="2200" b="1" dirty="0"/>
              <a:t>Направлены на </a:t>
            </a:r>
            <a:r>
              <a:rPr lang="ru-RU" altLang="ru-RU" sz="2200" b="1" dirty="0" smtClean="0"/>
              <a:t>обеспечение</a:t>
            </a:r>
          </a:p>
          <a:p>
            <a:pPr algn="ctr">
              <a:spcBef>
                <a:spcPct val="50000"/>
              </a:spcBef>
            </a:pPr>
            <a:r>
              <a:rPr lang="ru-RU" altLang="ru-RU" sz="2200" b="1" dirty="0" err="1" smtClean="0"/>
              <a:t>жизнедеятель-ности</a:t>
            </a:r>
            <a:r>
              <a:rPr lang="ru-RU" altLang="ru-RU" sz="2200" b="1" dirty="0" smtClean="0"/>
              <a:t> </a:t>
            </a:r>
            <a:r>
              <a:rPr lang="ru-RU" altLang="ru-RU" sz="2200" b="1" dirty="0"/>
              <a:t>организма     (пищевой</a:t>
            </a:r>
            <a:r>
              <a:rPr lang="ru-RU" altLang="ru-RU" sz="2200" b="1" dirty="0" smtClean="0"/>
              <a:t>,</a:t>
            </a:r>
          </a:p>
          <a:p>
            <a:pPr algn="ctr">
              <a:spcBef>
                <a:spcPct val="50000"/>
              </a:spcBef>
            </a:pPr>
            <a:r>
              <a:rPr lang="ru-RU" altLang="ru-RU" sz="2200" b="1" dirty="0" smtClean="0"/>
              <a:t>половой</a:t>
            </a:r>
            <a:r>
              <a:rPr lang="ru-RU" altLang="ru-RU" sz="2200" b="1" dirty="0"/>
              <a:t>)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3348038" y="2492375"/>
            <a:ext cx="2376487" cy="37449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348039" y="2636838"/>
            <a:ext cx="2376486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200" b="1" u="sng" dirty="0"/>
              <a:t>Социальные</a:t>
            </a:r>
          </a:p>
          <a:p>
            <a:pPr algn="ctr">
              <a:spcBef>
                <a:spcPct val="50000"/>
              </a:spcBef>
            </a:pPr>
            <a:r>
              <a:rPr lang="ru-RU" altLang="ru-RU" sz="2200" b="1" dirty="0"/>
              <a:t>Выражающие</a:t>
            </a:r>
            <a:r>
              <a:rPr lang="ru-RU" altLang="ru-RU" sz="2200" b="1" u="sng" dirty="0"/>
              <a:t> </a:t>
            </a:r>
          </a:p>
          <a:p>
            <a:pPr algn="ctr">
              <a:spcBef>
                <a:spcPct val="50000"/>
              </a:spcBef>
            </a:pPr>
            <a:r>
              <a:rPr lang="ru-RU" altLang="ru-RU" sz="2200" b="1" dirty="0" smtClean="0"/>
              <a:t>необходимость </a:t>
            </a:r>
            <a:r>
              <a:rPr lang="ru-RU" altLang="ru-RU" sz="2200" b="1" dirty="0"/>
              <a:t>общения между индивидами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6156176" y="2492375"/>
            <a:ext cx="2592537" cy="3743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6300788" y="2924175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6156176" y="2708275"/>
            <a:ext cx="2592537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200" b="1" u="sng" dirty="0"/>
              <a:t>Интеллектуальные</a:t>
            </a:r>
          </a:p>
          <a:p>
            <a:pPr algn="ctr">
              <a:spcBef>
                <a:spcPct val="50000"/>
              </a:spcBef>
            </a:pPr>
            <a:r>
              <a:rPr lang="ru-RU" altLang="ru-RU" sz="2200" b="1" dirty="0"/>
              <a:t>Направленные на познание окружающей действительности (ориентировочный инстинкт)</a:t>
            </a:r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1547813" y="213360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4427538" y="21336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7451725" y="213360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221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79388" y="980729"/>
            <a:ext cx="8569325" cy="792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547018" y="980730"/>
            <a:ext cx="518522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000" b="1" dirty="0"/>
              <a:t>Виды потребностей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50825" y="2349500"/>
            <a:ext cx="2592388" cy="41036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95288" y="2565400"/>
            <a:ext cx="158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95287" y="2492375"/>
            <a:ext cx="2447925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200" b="1" u="sng" dirty="0"/>
              <a:t>Биологические:</a:t>
            </a:r>
          </a:p>
          <a:p>
            <a:pPr algn="ctr">
              <a:spcBef>
                <a:spcPct val="50000"/>
              </a:spcBef>
            </a:pPr>
            <a:r>
              <a:rPr lang="ru-RU" altLang="ru-RU" sz="2200" b="1" dirty="0" smtClean="0"/>
              <a:t>Потребности </a:t>
            </a:r>
            <a:r>
              <a:rPr lang="ru-RU" altLang="ru-RU" sz="2200" b="1" dirty="0"/>
              <a:t>в пище, одежде, жилище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3132138" y="2349500"/>
            <a:ext cx="2663825" cy="41036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3203575" y="2492375"/>
            <a:ext cx="252095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200" b="1" u="sng" dirty="0"/>
              <a:t>Социальные:</a:t>
            </a:r>
          </a:p>
          <a:p>
            <a:pPr algn="ctr">
              <a:spcBef>
                <a:spcPct val="50000"/>
              </a:spcBef>
            </a:pPr>
            <a:r>
              <a:rPr lang="ru-RU" altLang="ru-RU" sz="2200" b="1" dirty="0" smtClean="0"/>
              <a:t>Потребности </a:t>
            </a:r>
            <a:r>
              <a:rPr lang="ru-RU" altLang="ru-RU" sz="2200" b="1" dirty="0"/>
              <a:t>в общении с другими людьми, в общественной деятельности, в признании</a:t>
            </a:r>
          </a:p>
          <a:p>
            <a:pPr>
              <a:spcBef>
                <a:spcPct val="50000"/>
              </a:spcBef>
            </a:pPr>
            <a:endParaRPr lang="ru-RU" altLang="ru-RU" b="1" u="sng" dirty="0"/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6156325" y="2420938"/>
            <a:ext cx="2663825" cy="39608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6227763" y="2492375"/>
            <a:ext cx="2520950" cy="33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200" b="1" u="sng" dirty="0"/>
              <a:t>Духовные потребности:</a:t>
            </a:r>
          </a:p>
          <a:p>
            <a:pPr algn="ctr">
              <a:spcBef>
                <a:spcPct val="50000"/>
              </a:spcBef>
            </a:pPr>
            <a:r>
              <a:rPr lang="ru-RU" altLang="ru-RU" sz="2200" b="1" dirty="0"/>
              <a:t>(идеальные,</a:t>
            </a:r>
          </a:p>
          <a:p>
            <a:pPr algn="ctr">
              <a:spcBef>
                <a:spcPct val="50000"/>
              </a:spcBef>
            </a:pPr>
            <a:r>
              <a:rPr lang="ru-RU" altLang="ru-RU" sz="2200" b="1" dirty="0"/>
              <a:t>познавательные)</a:t>
            </a:r>
          </a:p>
          <a:p>
            <a:pPr algn="ctr">
              <a:spcBef>
                <a:spcPct val="50000"/>
              </a:spcBef>
            </a:pPr>
            <a:r>
              <a:rPr lang="ru-RU" altLang="ru-RU" sz="2200" b="1" dirty="0"/>
              <a:t>Потребности в знаниях, творческой деятельности</a:t>
            </a: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1403350" y="177323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4356100" y="177323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7308850" y="177323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68208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713788" cy="1143000"/>
          </a:xfrm>
        </p:spPr>
        <p:txBody>
          <a:bodyPr/>
          <a:lstStyle/>
          <a:p>
            <a:r>
              <a:rPr lang="ru-RU" altLang="ru-RU" sz="3600" dirty="0"/>
              <a:t>Классификация потребностей по А. </a:t>
            </a:r>
            <a:r>
              <a:rPr lang="ru-RU" altLang="ru-RU" sz="3600" dirty="0" err="1"/>
              <a:t>Маслоу</a:t>
            </a:r>
            <a:endParaRPr lang="ru-RU" altLang="ru-RU" sz="3600" dirty="0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79388" y="1268413"/>
            <a:ext cx="8785225" cy="431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79388" y="1196975"/>
            <a:ext cx="896461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000" b="1" dirty="0"/>
              <a:t>Базовые потребности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179388" y="1844675"/>
            <a:ext cx="4321175" cy="48244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4643438" y="1844675"/>
            <a:ext cx="4321175" cy="48244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323850" y="1989138"/>
            <a:ext cx="4032250" cy="504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611188" y="2122488"/>
            <a:ext cx="3313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539750" y="1989138"/>
            <a:ext cx="338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 u="sng"/>
              <a:t>Первичные (врожденные)</a:t>
            </a: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611188" y="2997200"/>
            <a:ext cx="3744912" cy="1512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611188" y="4868863"/>
            <a:ext cx="3673475" cy="16557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684213" y="3068638"/>
            <a:ext cx="3600450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u="sng" dirty="0"/>
              <a:t>Физиологические:</a:t>
            </a:r>
          </a:p>
          <a:p>
            <a:pPr>
              <a:spcBef>
                <a:spcPct val="50000"/>
              </a:spcBef>
            </a:pPr>
            <a:r>
              <a:rPr lang="ru-RU" altLang="ru-RU" b="1" dirty="0"/>
              <a:t> в воспроизводстве рода, пище, дыхании, одежде, жилище, отдыхе 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755650" y="4841875"/>
            <a:ext cx="3529013" cy="174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u="sng" dirty="0"/>
              <a:t>Экзистенциальные(от латинского –существование)</a:t>
            </a:r>
          </a:p>
          <a:p>
            <a:pPr>
              <a:spcBef>
                <a:spcPct val="50000"/>
              </a:spcBef>
            </a:pPr>
            <a:r>
              <a:rPr lang="ru-RU" altLang="ru-RU" b="1" dirty="0"/>
              <a:t>в комфорте, уверенности в завтрашнем дне, в безопасности</a:t>
            </a:r>
          </a:p>
          <a:p>
            <a:pPr>
              <a:spcBef>
                <a:spcPct val="50000"/>
              </a:spcBef>
            </a:pPr>
            <a:endParaRPr lang="ru-RU" altLang="ru-RU" b="1" dirty="0"/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4859338" y="1916113"/>
            <a:ext cx="3960812" cy="431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4932363" y="1989138"/>
            <a:ext cx="33840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 u="sng"/>
              <a:t>Вторичные (приобретенные)</a:t>
            </a: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5148263" y="2492375"/>
            <a:ext cx="3671887" cy="129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>
            <a:off x="395288" y="2492375"/>
            <a:ext cx="0" cy="338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395288" y="58769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>
            <a:off x="395288" y="37163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77" name="Text Box 25"/>
          <p:cNvSpPr txBox="1">
            <a:spLocks noChangeArrowheads="1"/>
          </p:cNvSpPr>
          <p:nvPr/>
        </p:nvSpPr>
        <p:spPr bwMode="auto">
          <a:xfrm>
            <a:off x="5148263" y="2420939"/>
            <a:ext cx="3528193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u="sng"/>
              <a:t>Социальные:</a:t>
            </a:r>
          </a:p>
          <a:p>
            <a:pPr>
              <a:spcBef>
                <a:spcPct val="50000"/>
              </a:spcBef>
            </a:pPr>
            <a:r>
              <a:rPr lang="ru-RU" altLang="ru-RU" b="1"/>
              <a:t>В общении, заботе, внимании, участии в совместной деятельности</a:t>
            </a:r>
            <a:br>
              <a:rPr lang="ru-RU" altLang="ru-RU" b="1"/>
            </a:br>
            <a:endParaRPr lang="ru-RU" altLang="ru-RU" b="1"/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5148263" y="3933825"/>
            <a:ext cx="3673475" cy="1079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5148263" y="5157788"/>
            <a:ext cx="3744912" cy="11509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80" name="Text Box 28"/>
          <p:cNvSpPr txBox="1">
            <a:spLocks noChangeArrowheads="1"/>
          </p:cNvSpPr>
          <p:nvPr/>
        </p:nvSpPr>
        <p:spPr bwMode="auto">
          <a:xfrm>
            <a:off x="5148263" y="4005263"/>
            <a:ext cx="3384177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u="sng"/>
              <a:t>Престижные:</a:t>
            </a:r>
          </a:p>
          <a:p>
            <a:pPr>
              <a:spcBef>
                <a:spcPct val="50000"/>
              </a:spcBef>
            </a:pPr>
            <a:r>
              <a:rPr lang="ru-RU" altLang="ru-RU" b="1"/>
              <a:t>В самоуважении, признании, служебном росте</a:t>
            </a:r>
          </a:p>
        </p:txBody>
      </p:sp>
      <p:sp>
        <p:nvSpPr>
          <p:cNvPr id="23581" name="Text Box 29"/>
          <p:cNvSpPr txBox="1">
            <a:spLocks noChangeArrowheads="1"/>
          </p:cNvSpPr>
          <p:nvPr/>
        </p:nvSpPr>
        <p:spPr bwMode="auto">
          <a:xfrm>
            <a:off x="5148263" y="5229225"/>
            <a:ext cx="3744912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u="sng" dirty="0"/>
              <a:t>Духовные:</a:t>
            </a:r>
          </a:p>
          <a:p>
            <a:pPr>
              <a:spcBef>
                <a:spcPct val="50000"/>
              </a:spcBef>
            </a:pPr>
            <a:r>
              <a:rPr lang="ru-RU" altLang="ru-RU" b="1" u="sng" dirty="0"/>
              <a:t>Самовыражении, самореализации</a:t>
            </a:r>
          </a:p>
        </p:txBody>
      </p:sp>
      <p:sp>
        <p:nvSpPr>
          <p:cNvPr id="23583" name="Line 31"/>
          <p:cNvSpPr>
            <a:spLocks noChangeShapeType="1"/>
          </p:cNvSpPr>
          <p:nvPr/>
        </p:nvSpPr>
        <p:spPr bwMode="auto">
          <a:xfrm>
            <a:off x="4932363" y="2349500"/>
            <a:ext cx="0" cy="3527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84" name="Line 32"/>
          <p:cNvSpPr>
            <a:spLocks noChangeShapeType="1"/>
          </p:cNvSpPr>
          <p:nvPr/>
        </p:nvSpPr>
        <p:spPr bwMode="auto">
          <a:xfrm>
            <a:off x="4932363" y="58769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>
            <a:off x="4932363" y="45085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86" name="Line 34"/>
          <p:cNvSpPr>
            <a:spLocks noChangeShapeType="1"/>
          </p:cNvSpPr>
          <p:nvPr/>
        </p:nvSpPr>
        <p:spPr bwMode="auto">
          <a:xfrm>
            <a:off x="4932363" y="31416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>
            <a:off x="2339975" y="1700213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88" name="Line 36"/>
          <p:cNvSpPr>
            <a:spLocks noChangeShapeType="1"/>
          </p:cNvSpPr>
          <p:nvPr/>
        </p:nvSpPr>
        <p:spPr bwMode="auto">
          <a:xfrm>
            <a:off x="6732588" y="17002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6724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3600" b="1" dirty="0" smtClean="0"/>
              <a:t>Психологи выделяют разумные и мнимые потребности </a:t>
            </a:r>
            <a:endParaRPr lang="ru-RU" altLang="ru-RU" sz="3600" b="1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altLang="ru-RU" sz="2400" b="1" dirty="0"/>
              <a:t>Потребности каждого следующего уровня становятся насущными , когда удовлетворены предыдущие</a:t>
            </a:r>
          </a:p>
          <a:p>
            <a:r>
              <a:rPr lang="ru-RU" altLang="ru-RU" sz="2400" b="1" dirty="0"/>
              <a:t>Не все потребности могут быть удовлетворены, потребности не должны противоречить нравственным нормам общества</a:t>
            </a:r>
          </a:p>
          <a:p>
            <a:r>
              <a:rPr lang="ru-RU" altLang="ru-RU" sz="2400" b="1" dirty="0"/>
              <a:t>Разумные потребности </a:t>
            </a:r>
            <a:r>
              <a:rPr lang="ru-RU" altLang="ru-RU" sz="2400" b="1" dirty="0" smtClean="0"/>
              <a:t>– это </a:t>
            </a:r>
            <a:r>
              <a:rPr lang="ru-RU" altLang="ru-RU" sz="2400" b="1" dirty="0"/>
              <a:t>потребности которые помогают развитию в человеке стремления к истине, красоте, желанию помочь </a:t>
            </a:r>
            <a:r>
              <a:rPr lang="ru-RU" altLang="ru-RU" sz="2400" b="1" dirty="0" smtClean="0"/>
              <a:t>людям, способствуют развитию общества.</a:t>
            </a:r>
          </a:p>
          <a:p>
            <a:r>
              <a:rPr lang="ru-RU" altLang="ru-RU" sz="2400" b="1" dirty="0" smtClean="0"/>
              <a:t>Мнимые потребности – это потребности которые ведут к деградации личности, наносят вред человеку и обществу.</a:t>
            </a:r>
            <a:r>
              <a:rPr lang="ru-RU" altLang="ru-RU" sz="2400" b="1" dirty="0" smtClean="0"/>
              <a:t> </a:t>
            </a:r>
            <a:endParaRPr lang="ru-RU" alt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00481585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b="1" dirty="0"/>
              <a:t>Интерес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16113"/>
            <a:ext cx="8280400" cy="3997325"/>
          </a:xfrm>
        </p:spPr>
        <p:txBody>
          <a:bodyPr/>
          <a:lstStyle/>
          <a:p>
            <a:r>
              <a:rPr lang="ru-RU" altLang="ru-RU" sz="2400" b="1" dirty="0"/>
              <a:t>Потребности лежат в основе возникновения интересов и </a:t>
            </a:r>
            <a:r>
              <a:rPr lang="ru-RU" altLang="ru-RU" sz="2400" b="1" dirty="0" smtClean="0"/>
              <a:t>склонностей.</a:t>
            </a:r>
            <a:endParaRPr lang="ru-RU" altLang="ru-RU" sz="2400" b="1" dirty="0"/>
          </a:p>
          <a:p>
            <a:r>
              <a:rPr lang="ru-RU" altLang="ru-RU" sz="2400" b="1" dirty="0"/>
              <a:t>Интерес ( от латинского иметь значение) – целенаправленное отношение человека к какому – либо объекту его </a:t>
            </a:r>
            <a:r>
              <a:rPr lang="ru-RU" altLang="ru-RU" sz="2400" b="1" dirty="0" smtClean="0"/>
              <a:t>потребностей.</a:t>
            </a:r>
            <a:endParaRPr lang="ru-RU" altLang="ru-RU" sz="2400" b="1" dirty="0"/>
          </a:p>
          <a:p>
            <a:r>
              <a:rPr lang="ru-RU" altLang="ru-RU" sz="2400" b="1" dirty="0"/>
              <a:t>Интересы определяются положением различных слоев </a:t>
            </a:r>
            <a:r>
              <a:rPr lang="ru-RU" altLang="ru-RU" sz="2400" b="1" dirty="0" smtClean="0"/>
              <a:t>населения.</a:t>
            </a:r>
            <a:endParaRPr lang="ru-RU" altLang="ru-RU" sz="2400" b="1" dirty="0"/>
          </a:p>
          <a:p>
            <a:r>
              <a:rPr lang="ru-RU" altLang="ru-RU" sz="2400" b="1" dirty="0"/>
              <a:t>Интерес побуждает человека к </a:t>
            </a:r>
            <a:r>
              <a:rPr lang="ru-RU" altLang="ru-RU" sz="2400" b="1" dirty="0" smtClean="0"/>
              <a:t>деятельности.</a:t>
            </a:r>
            <a:endParaRPr lang="ru-RU" altLang="ru-RU" sz="2400" b="1" dirty="0"/>
          </a:p>
          <a:p>
            <a:pPr>
              <a:buFontTx/>
              <a:buNone/>
            </a:pPr>
            <a:endParaRPr lang="ru-RU" alt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400825353"/>
      </p:ext>
    </p:extLst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b="1" dirty="0"/>
              <a:t>Способности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86800" cy="5221288"/>
          </a:xfrm>
        </p:spPr>
        <p:txBody>
          <a:bodyPr/>
          <a:lstStyle/>
          <a:p>
            <a:pPr algn="just"/>
            <a:r>
              <a:rPr lang="ru-RU" altLang="ru-RU" sz="2400" dirty="0"/>
              <a:t>Способности – это индивидуальные особенности человека, от которых зависит успешность выполнения определенного рода </a:t>
            </a:r>
            <a:r>
              <a:rPr lang="ru-RU" altLang="ru-RU" sz="2400" dirty="0" smtClean="0"/>
              <a:t>деятельности.</a:t>
            </a:r>
            <a:endParaRPr lang="ru-RU" altLang="ru-RU" sz="2400" dirty="0"/>
          </a:p>
          <a:p>
            <a:pPr algn="just"/>
            <a:r>
              <a:rPr lang="ru-RU" altLang="ru-RU" sz="2400" dirty="0"/>
              <a:t>Способности обнаруживаются в быстроте, глубине и прочности овладения приемами </a:t>
            </a:r>
            <a:r>
              <a:rPr lang="ru-RU" altLang="ru-RU" sz="2400" dirty="0" smtClean="0"/>
              <a:t>деятельности.</a:t>
            </a:r>
            <a:endParaRPr lang="ru-RU" altLang="ru-RU" sz="2400" dirty="0"/>
          </a:p>
          <a:p>
            <a:pPr algn="just"/>
            <a:r>
              <a:rPr lang="ru-RU" altLang="ru-RU" sz="2400" dirty="0"/>
              <a:t>На развитие способностей влияет биологический и социальный </a:t>
            </a:r>
            <a:r>
              <a:rPr lang="ru-RU" altLang="ru-RU" sz="2400" dirty="0" smtClean="0"/>
              <a:t>фактор.</a:t>
            </a:r>
            <a:endParaRPr lang="ru-RU" altLang="ru-RU" sz="2400" dirty="0"/>
          </a:p>
          <a:p>
            <a:pPr algn="just"/>
            <a:r>
              <a:rPr lang="ru-RU" altLang="ru-RU" sz="2400" dirty="0"/>
              <a:t>Биологическое начало в способностях представлено в виде генетических программ поведения( способность двигаться, говорить, мыслить) </a:t>
            </a:r>
            <a:r>
              <a:rPr lang="ru-RU" altLang="ru-RU" sz="2400" dirty="0" smtClean="0"/>
              <a:t>.</a:t>
            </a: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14104749"/>
      </p:ext>
    </p:extLst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b="1" dirty="0"/>
              <a:t>Способности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47800"/>
            <a:ext cx="8785225" cy="5149850"/>
          </a:xfrm>
        </p:spPr>
        <p:txBody>
          <a:bodyPr/>
          <a:lstStyle/>
          <a:p>
            <a:pPr algn="just"/>
            <a:r>
              <a:rPr lang="ru-RU" altLang="ru-RU" sz="2400" dirty="0" smtClean="0"/>
              <a:t>Существуют </a:t>
            </a:r>
            <a:r>
              <a:rPr lang="ru-RU" altLang="ru-RU" sz="2400" dirty="0"/>
              <a:t>научные, художественные, математические и другие </a:t>
            </a:r>
            <a:r>
              <a:rPr lang="ru-RU" altLang="ru-RU" sz="2400" dirty="0" smtClean="0"/>
              <a:t>способности.</a:t>
            </a:r>
            <a:endParaRPr lang="ru-RU" altLang="ru-RU" sz="2400" dirty="0"/>
          </a:p>
          <a:p>
            <a:pPr algn="just"/>
            <a:r>
              <a:rPr lang="ru-RU" altLang="ru-RU" sz="2400" dirty="0"/>
              <a:t>Талант – это совокупность способностей, которая позволяет получить совершенный продукт деятельности, который будет общественно </a:t>
            </a:r>
            <a:r>
              <a:rPr lang="ru-RU" altLang="ru-RU" sz="2400" dirty="0" smtClean="0"/>
              <a:t>значим.</a:t>
            </a:r>
            <a:endParaRPr lang="ru-RU" altLang="ru-RU" sz="2400" dirty="0"/>
          </a:p>
          <a:p>
            <a:pPr algn="just"/>
            <a:r>
              <a:rPr lang="ru-RU" altLang="ru-RU" sz="2400" dirty="0"/>
              <a:t>Гениальность- высшая ступень развития таланта </a:t>
            </a:r>
            <a:r>
              <a:rPr lang="ru-RU" altLang="ru-RU" sz="2400" dirty="0" smtClean="0"/>
              <a:t>. </a:t>
            </a:r>
            <a:r>
              <a:rPr lang="ru-RU" altLang="ru-RU" dirty="0" smtClean="0"/>
              <a:t> 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86495257"/>
      </p:ext>
    </p:extLst>
  </p:cSld>
  <p:clrMapOvr>
    <a:masterClrMapping/>
  </p:clrMapOvr>
  <p:transition spd="slow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 algn="l"/>
            <a:r>
              <a:rPr lang="ru-RU" altLang="ru-RU" dirty="0"/>
              <a:t>   </a:t>
            </a:r>
            <a:r>
              <a:rPr lang="ru-RU" altLang="ru-RU" b="1" dirty="0" smtClean="0"/>
              <a:t>Человеческая деятельность </a:t>
            </a:r>
            <a:endParaRPr lang="ru-RU" altLang="ru-RU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ru-RU" altLang="ru-RU" sz="2800" dirty="0">
                <a:solidFill>
                  <a:schemeClr val="tx2"/>
                </a:solidFill>
              </a:rPr>
              <a:t>«Деятельность — форма </a:t>
            </a:r>
            <a:r>
              <a:rPr lang="ru-RU" altLang="ru-RU" sz="2800" i="1" dirty="0">
                <a:solidFill>
                  <a:schemeClr val="tx2"/>
                </a:solidFill>
              </a:rPr>
              <a:t>существования человеческого общества</a:t>
            </a:r>
            <a:r>
              <a:rPr lang="ru-RU" altLang="ru-RU" sz="2800" dirty="0">
                <a:solidFill>
                  <a:schemeClr val="tx2"/>
                </a:solidFill>
              </a:rPr>
              <a:t>; проявление активности субъекта, выражающейся в целесообразном изменении окружающего мира, а также в преобразовании человеком самого себя». </a:t>
            </a:r>
          </a:p>
          <a:p>
            <a:pPr>
              <a:buFontTx/>
              <a:buNone/>
            </a:pPr>
            <a:r>
              <a:rPr lang="ru-RU" altLang="ru-RU" sz="2800" dirty="0"/>
              <a:t>«Деятельность— форма </a:t>
            </a:r>
            <a:r>
              <a:rPr lang="ru-RU" altLang="ru-RU" sz="2800" i="1" dirty="0"/>
              <a:t>психической активности</a:t>
            </a:r>
            <a:r>
              <a:rPr lang="ru-RU" altLang="ru-RU" sz="2800" dirty="0"/>
              <a:t> субъекта, заключающаяся в мотивационном достижении сознательно поставленной цели познания или преобразования объекта». </a:t>
            </a:r>
          </a:p>
        </p:txBody>
      </p:sp>
    </p:spTree>
    <p:extLst>
      <p:ext uri="{BB962C8B-B14F-4D97-AF65-F5344CB8AC3E}">
        <p14:creationId xmlns:p14="http://schemas.microsoft.com/office/powerpoint/2010/main" val="3892571454"/>
      </p:ext>
    </p:extLst>
  </p:cSld>
  <p:clrMapOvr>
    <a:masterClrMapping/>
  </p:clrMapOvr>
  <p:transition spd="slow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ctr"/>
            <a:r>
              <a:rPr lang="ru-RU" altLang="ru-RU"/>
              <a:t>Деятельность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23850" y="1844675"/>
            <a:ext cx="2663825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dirty="0"/>
              <a:t>Развитие общества -результат деятельности человека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276600" y="1773238"/>
            <a:ext cx="5543550" cy="1158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 dirty="0"/>
              <a:t>Деятельность – это проявление активности.</a:t>
            </a:r>
          </a:p>
          <a:p>
            <a:pPr>
              <a:spcBef>
                <a:spcPct val="50000"/>
              </a:spcBef>
            </a:pPr>
            <a:r>
              <a:rPr lang="ru-RU" altLang="ru-RU" sz="2000" b="1" dirty="0"/>
              <a:t>Деятель – это человек, проявивший себя в какой-либо общественной </a:t>
            </a:r>
            <a:r>
              <a:rPr lang="ru-RU" altLang="ru-RU" sz="2000" b="1" dirty="0" smtClean="0"/>
              <a:t>деятельности.</a:t>
            </a:r>
            <a:endParaRPr lang="ru-RU" altLang="ru-RU" sz="2000" b="1" dirty="0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50825" y="4149725"/>
            <a:ext cx="280828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 i="1" dirty="0"/>
              <a:t>Поведение животных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348038" y="4292600"/>
            <a:ext cx="1944687" cy="3667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dirty="0"/>
              <a:t>Что отличает?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5724525" y="4292600"/>
            <a:ext cx="2881313" cy="396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 i="1" dirty="0"/>
              <a:t>Поведение человека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323850" y="4941888"/>
            <a:ext cx="21605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Инстинкт - приспособление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5580063" y="4868863"/>
            <a:ext cx="3095625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/>
              <a:t>Разумная деятельность – преобразование.</a:t>
            </a:r>
          </a:p>
          <a:p>
            <a:pPr>
              <a:spcBef>
                <a:spcPct val="50000"/>
              </a:spcBef>
            </a:pPr>
            <a:r>
              <a:rPr lang="ru-RU" altLang="ru-RU" dirty="0"/>
              <a:t>Деятельность сообразуется с целью</a:t>
            </a:r>
          </a:p>
        </p:txBody>
      </p:sp>
    </p:spTree>
    <p:extLst>
      <p:ext uri="{BB962C8B-B14F-4D97-AF65-F5344CB8AC3E}">
        <p14:creationId xmlns:p14="http://schemas.microsoft.com/office/powerpoint/2010/main" val="11164903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4" grpId="0" animBg="1"/>
      <p:bldP spid="7175" grpId="0" animBg="1"/>
      <p:bldP spid="7176" grpId="0" animBg="1"/>
      <p:bldP spid="7177" grpId="0" animBg="1"/>
      <p:bldP spid="7178" grpId="0"/>
      <p:bldP spid="71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ru-RU" dirty="0" smtClean="0"/>
              <a:t>План урока</a:t>
            </a:r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9552" y="1196752"/>
            <a:ext cx="8299648" cy="56612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1. Человек </a:t>
            </a:r>
            <a:r>
              <a:rPr lang="ru-RU" dirty="0" smtClean="0"/>
              <a:t>как биосоциальное существо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2. Бытие </a:t>
            </a:r>
            <a:r>
              <a:rPr lang="ru-RU" dirty="0"/>
              <a:t>человека. Потребности и способности человека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3. </a:t>
            </a:r>
            <a:r>
              <a:rPr lang="ru-RU" dirty="0"/>
              <a:t>Человеческая деятельность и ее многообразие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4.</a:t>
            </a:r>
            <a:r>
              <a:rPr lang="ru-RU" dirty="0"/>
              <a:t> Личность как субъект общественной жизни. Личный и социальный статус.  Социализация личности. Межличностные отношения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5. Духовный </a:t>
            </a:r>
            <a:r>
              <a:rPr lang="ru-RU" dirty="0"/>
              <a:t>мир человека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6. </a:t>
            </a:r>
            <a:r>
              <a:rPr lang="ru-RU" dirty="0"/>
              <a:t>Познание мира. Истина и заблуждение. 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ru-RU" altLang="ru-RU" sz="4000"/>
              <a:t>Сущность и структура деятельности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11188" y="2060575"/>
            <a:ext cx="29527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 i="1"/>
              <a:t>Субъект деятельности</a:t>
            </a:r>
            <a:r>
              <a:rPr lang="ru-RU" altLang="ru-RU" sz="2000" i="1"/>
              <a:t> — </a:t>
            </a:r>
            <a:r>
              <a:rPr lang="ru-RU" altLang="ru-RU" sz="2000"/>
              <a:t>тот, кто осуществляет деятельность 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932363" y="1916113"/>
            <a:ext cx="3384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 i="1"/>
              <a:t>Объект</a:t>
            </a:r>
            <a:r>
              <a:rPr lang="ru-RU" altLang="ru-RU" sz="2000" i="1"/>
              <a:t> — </a:t>
            </a:r>
            <a:r>
              <a:rPr lang="ru-RU" altLang="ru-RU" sz="2000"/>
              <a:t>это то, на что она направлена 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84213" y="3716338"/>
            <a:ext cx="31670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/>
              <a:t>может быть человек, группа людей, организация, государственный орган. 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4859338" y="3429000"/>
            <a:ext cx="33131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/>
              <a:t>могут быть природные материалы, различные предметы, сферы или области жизни людей</a:t>
            </a:r>
            <a:r>
              <a:rPr lang="ru-RU" altLang="ru-RU"/>
              <a:t>. </a:t>
            </a:r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4284663" y="1844675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8183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88640"/>
            <a:ext cx="8077200" cy="429736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b="1" dirty="0" smtClean="0"/>
              <a:t>Цель      </a:t>
            </a:r>
            <a:r>
              <a:rPr lang="ru-RU" altLang="ru-RU" b="1" dirty="0"/>
              <a:t>Средства достижения       </a:t>
            </a:r>
            <a:r>
              <a:rPr lang="ru-RU" altLang="ru-RU" b="1" dirty="0" smtClean="0"/>
              <a:t>Результат</a:t>
            </a:r>
          </a:p>
          <a:p>
            <a:pPr>
              <a:buNone/>
            </a:pPr>
            <a:endParaRPr lang="ru-RU" altLang="ru-RU" sz="2400" b="1" u="sng" dirty="0" smtClean="0"/>
          </a:p>
          <a:p>
            <a:pPr>
              <a:buNone/>
            </a:pPr>
            <a:r>
              <a:rPr lang="ru-RU" altLang="ru-RU" sz="2400" b="1" u="sng" dirty="0" smtClean="0"/>
              <a:t>Цель</a:t>
            </a:r>
            <a:r>
              <a:rPr lang="ru-RU" altLang="ru-RU" sz="2400" b="1" i="1" dirty="0"/>
              <a:t> — </a:t>
            </a:r>
            <a:r>
              <a:rPr lang="ru-RU" altLang="ru-RU" sz="2400" b="1" dirty="0"/>
              <a:t>это осознанный образ предвосхищаемого </a:t>
            </a:r>
            <a:r>
              <a:rPr lang="ru-RU" altLang="ru-RU" sz="2400" b="1" dirty="0" smtClean="0"/>
              <a:t>результата</a:t>
            </a:r>
            <a:r>
              <a:rPr lang="ru-RU" altLang="ru-RU" sz="2400" b="1" dirty="0"/>
              <a:t>, на достижение которого направлена деятельность.</a:t>
            </a:r>
            <a:r>
              <a:rPr lang="ru-RU" altLang="ru-RU" sz="2400" dirty="0"/>
              <a:t> </a:t>
            </a:r>
            <a:endParaRPr lang="ru-RU" altLang="ru-RU" sz="2400" dirty="0" smtClean="0"/>
          </a:p>
          <a:p>
            <a:pPr>
              <a:buNone/>
            </a:pPr>
            <a:endParaRPr lang="ru-RU" altLang="ru-RU" sz="2400" dirty="0"/>
          </a:p>
          <a:p>
            <a:pPr>
              <a:buNone/>
            </a:pPr>
            <a:r>
              <a:rPr lang="ru-RU" altLang="ru-RU" sz="2400" b="1" u="sng" dirty="0"/>
              <a:t>Средства </a:t>
            </a:r>
            <a:r>
              <a:rPr lang="ru-RU" altLang="ru-RU" sz="2400" b="1" dirty="0"/>
              <a:t>– это предметы труда, орудия труда, </a:t>
            </a:r>
            <a:r>
              <a:rPr lang="ru-RU" altLang="ru-RU" sz="2400" b="1" dirty="0" smtClean="0"/>
              <a:t>технологии.</a:t>
            </a:r>
          </a:p>
          <a:p>
            <a:pPr>
              <a:buNone/>
            </a:pPr>
            <a:endParaRPr lang="ru-RU" altLang="ru-RU" sz="2400" b="1" dirty="0"/>
          </a:p>
          <a:p>
            <a:pPr>
              <a:buNone/>
            </a:pPr>
            <a:r>
              <a:rPr lang="ru-RU" altLang="ru-RU" sz="2400" b="1" u="sng" dirty="0"/>
              <a:t>Результат</a:t>
            </a:r>
            <a:r>
              <a:rPr lang="ru-RU" altLang="ru-RU" sz="2400" b="1" dirty="0"/>
              <a:t> – это итог, продукт </a:t>
            </a:r>
            <a:r>
              <a:rPr lang="ru-RU" altLang="ru-RU" sz="2400" b="1" dirty="0" smtClean="0"/>
              <a:t>деятельности.</a:t>
            </a:r>
          </a:p>
          <a:p>
            <a:pPr>
              <a:buNone/>
            </a:pPr>
            <a:endParaRPr lang="ru-RU" altLang="ru-RU" sz="2400" b="1" dirty="0"/>
          </a:p>
          <a:p>
            <a:pPr>
              <a:buFontTx/>
              <a:buNone/>
            </a:pPr>
            <a:endParaRPr lang="ru-RU" altLang="ru-RU" b="1" dirty="0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1835150" y="54868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6139376" y="539421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279064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9632"/>
            <a:ext cx="8748712" cy="1143000"/>
          </a:xfrm>
          <a:ln/>
        </p:spPr>
        <p:txBody>
          <a:bodyPr>
            <a:normAutofit fontScale="90000"/>
          </a:bodyPr>
          <a:lstStyle/>
          <a:p>
            <a:pPr algn="l"/>
            <a:r>
              <a:rPr lang="ru-RU" altLang="ru-RU" sz="4000" dirty="0"/>
              <a:t>Что движет человеческой деятельностью?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altLang="ru-RU" b="1" dirty="0"/>
              <a:t>Мотив</a:t>
            </a:r>
            <a:r>
              <a:rPr lang="ru-RU" altLang="ru-RU" dirty="0"/>
              <a:t> - побудительная причина, повод к какому-либо действию. </a:t>
            </a:r>
          </a:p>
          <a:p>
            <a:pPr>
              <a:buFontTx/>
              <a:buNone/>
            </a:pPr>
            <a:r>
              <a:rPr lang="ru-RU" altLang="ru-RU" b="1" dirty="0"/>
              <a:t>Потребность</a:t>
            </a:r>
            <a:r>
              <a:rPr lang="ru-RU" altLang="ru-RU" dirty="0"/>
              <a:t> — это переживаемая и осознаваемая человеком нужда в том, что необходимо для поддержания его организма и развития личности. </a:t>
            </a:r>
          </a:p>
          <a:p>
            <a:pPr>
              <a:buFontTx/>
              <a:buNone/>
            </a:pPr>
            <a:r>
              <a:rPr lang="ru-RU" altLang="ru-RU" dirty="0"/>
              <a:t>(</a:t>
            </a:r>
            <a:r>
              <a:rPr lang="ru-RU" altLang="ru-RU" i="1" dirty="0"/>
              <a:t>Биологические потребности, Социальные потребности,</a:t>
            </a:r>
            <a:r>
              <a:rPr lang="ru-RU" altLang="ru-RU" dirty="0"/>
              <a:t> </a:t>
            </a:r>
            <a:r>
              <a:rPr lang="ru-RU" altLang="ru-RU" i="1" dirty="0"/>
              <a:t>Идеальные потребности</a:t>
            </a:r>
            <a:r>
              <a:rPr lang="ru-RU" altLang="ru-RU" dirty="0"/>
              <a:t> )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95288" y="6092825"/>
            <a:ext cx="8496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 dirty="0"/>
              <a:t>Убеждения                                                     Интересы</a:t>
            </a:r>
          </a:p>
        </p:txBody>
      </p:sp>
    </p:spTree>
    <p:extLst>
      <p:ext uri="{BB962C8B-B14F-4D97-AF65-F5344CB8AC3E}">
        <p14:creationId xmlns:p14="http://schemas.microsoft.com/office/powerpoint/2010/main" val="29979601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1" grpId="0" build="p"/>
      <p:bldP spid="1229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ctr"/>
            <a:r>
              <a:rPr lang="ru-RU" altLang="ru-RU"/>
              <a:t>ВИДЫ ДЕЯТЕЛЬНОСТИ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b="1" u="sng"/>
              <a:t>Практическая</a:t>
            </a:r>
            <a:r>
              <a:rPr lang="ru-RU" altLang="ru-RU"/>
              <a:t> деятельность  направлена на преобразование реальных объектов природы и общества</a:t>
            </a:r>
          </a:p>
          <a:p>
            <a:pPr>
              <a:buFontTx/>
              <a:buNone/>
            </a:pPr>
            <a:endParaRPr lang="ru-RU" altLang="ru-RU"/>
          </a:p>
          <a:p>
            <a:r>
              <a:rPr lang="ru-RU" altLang="ru-RU" b="1" u="sng"/>
              <a:t>Духовная</a:t>
            </a:r>
            <a:r>
              <a:rPr lang="ru-RU" altLang="ru-RU"/>
              <a:t> деятельность направлена на изменение сознания людей</a:t>
            </a:r>
          </a:p>
          <a:p>
            <a:endParaRPr lang="ru-RU" altLang="ru-RU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95288" y="5300663"/>
            <a:ext cx="8748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/>
              <a:t>Разрушительная деятельность          Созидательная деятельность</a:t>
            </a:r>
            <a:r>
              <a:rPr lang="ru-RU" altLang="ru-RU"/>
              <a:t>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827160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133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3" name="Rectangle 3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ctr"/>
            <a:r>
              <a:rPr lang="ru-RU" altLang="ru-RU" sz="3600" dirty="0"/>
              <a:t>Классификация  видов деятельности</a:t>
            </a:r>
          </a:p>
        </p:txBody>
      </p:sp>
      <p:graphicFrame>
        <p:nvGraphicFramePr>
          <p:cNvPr id="10275" name="Group 3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6363359"/>
              </p:ext>
            </p:extLst>
          </p:nvPr>
        </p:nvGraphicFramePr>
        <p:xfrm>
          <a:off x="179388" y="1473200"/>
          <a:ext cx="8785225" cy="5384802"/>
        </p:xfrm>
        <a:graphic>
          <a:graphicData uri="http://schemas.openxmlformats.org/drawingml/2006/table">
            <a:tbl>
              <a:tblPr/>
              <a:tblGrid>
                <a:gridCol w="4383087"/>
                <a:gridCol w="4402138"/>
              </a:tblGrid>
              <a:tr h="477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Критерии для классификации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Виды 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Отношение человека к окружающему миру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Практическая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Духовная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Исторический процесс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Прогрессивная – Регрессивная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Созидательная - Разрушительная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Социальные нормы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Законная – Незаконная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Моральная - Аморальная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2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Социальные формы объединения людей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Коллективная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Массовая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Индивидуальная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Способы существования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Однообразная, монотонная, шаблонная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Инновационная, изобретательская, творческая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Сферы общественной жизни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Экономическая, политическая, социальная, духовная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Этапы становления  и развития личности человека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663300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Игра – учение – труд - общение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899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ОСНОВНЫЕ ПОНЯТИЯ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628800"/>
            <a:ext cx="7825680" cy="4464496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Личность</a:t>
            </a:r>
            <a:r>
              <a:rPr lang="ru-RU" sz="2400" dirty="0" smtClean="0"/>
              <a:t> – устойчивый комплекс социальных качеств, свойств, приобретаемых индивидом в процессе взаимодействия с социальной средой.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под влиянием культуры общества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конкретных социальных групп</a:t>
            </a:r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r>
              <a:rPr lang="ru-RU" sz="2400" b="1" dirty="0" smtClean="0"/>
              <a:t>Личность формируется только в системе общественных отношений!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881D7-C3C0-4E04-90DC-DF9BF085B533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605106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Социологические принципы анализа личности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628800"/>
            <a:ext cx="7825680" cy="446449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2400" dirty="0" smtClean="0"/>
              <a:t>каждый человек является индивидом, но не каждый – личностью; личностью не рождаются, личностью становятся;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личность - конкретное выражение сущности человека и одновременно выражение социально значимых черт данного общества, его культуры;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функционирование общества невозможно без учета потребностей и интересов личности;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личность представляет собой индикатор общественного развития.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881D7-C3C0-4E04-90DC-DF9BF085B533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31764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Внутренняя структура личности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628800"/>
            <a:ext cx="3073152" cy="432048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400" dirty="0" smtClean="0"/>
              <a:t>потребности, интересы, ценности, мотивы, убеждения, мировоззренческие принципы</a:t>
            </a:r>
          </a:p>
          <a:p>
            <a:pPr>
              <a:buNone/>
            </a:pPr>
            <a:r>
              <a:rPr lang="vi-VN" sz="2400" b="1" dirty="0" smtClean="0"/>
              <a:t>А́брахам</a:t>
            </a:r>
            <a:r>
              <a:rPr lang="ru-RU" sz="2400" b="1" dirty="0" smtClean="0"/>
              <a:t> </a:t>
            </a:r>
            <a:r>
              <a:rPr lang="vi-VN" sz="2400" b="1" dirty="0" smtClean="0"/>
              <a:t>Ма́слоу</a:t>
            </a:r>
            <a:r>
              <a:rPr lang="vi-VN" sz="2400" dirty="0" smtClean="0"/>
              <a:t> </a:t>
            </a:r>
            <a:r>
              <a:rPr lang="ru-RU" sz="2400" dirty="0" smtClean="0"/>
              <a:t>(1908 - 1970 гг.)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881D7-C3C0-4E04-90DC-DF9BF085B533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pic>
        <p:nvPicPr>
          <p:cNvPr id="1026" name="Picture 2" descr="C:\Users\Anna\Desktop\ОТКРЫТАЯ ЛЕКЦИЯ\maslow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628800"/>
            <a:ext cx="4392488" cy="424847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 bwMode="auto">
          <a:xfrm>
            <a:off x="1043608" y="6093296"/>
            <a:ext cx="7488832" cy="504056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 </a:t>
            </a:r>
            <a:r>
              <a:rPr lang="ru-RU" sz="2000" b="1" dirty="0" smtClean="0"/>
              <a:t>Потребности движут человеком, а он формирует их содержание!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8623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75792"/>
          </a:xfrm>
        </p:spPr>
        <p:txBody>
          <a:bodyPr/>
          <a:lstStyle/>
          <a:p>
            <a:pPr algn="r"/>
            <a:r>
              <a:rPr lang="ru-RU" sz="1600" dirty="0" smtClean="0"/>
              <a:t>                                                           Удовлетворяют индивидуальные, групповые,            общественные потребности   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881D7-C3C0-4E04-90DC-DF9BF085B533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066800" y="1752600"/>
          <a:ext cx="5593432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50" name="AutoShape 2"/>
          <p:cNvSpPr>
            <a:spLocks noChangeShapeType="1"/>
          </p:cNvSpPr>
          <p:nvPr/>
        </p:nvSpPr>
        <p:spPr bwMode="auto">
          <a:xfrm flipH="1" flipV="1">
            <a:off x="1907704" y="692696"/>
            <a:ext cx="1224136" cy="1800200"/>
          </a:xfrm>
          <a:prstGeom prst="straightConnector1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115616" y="332656"/>
            <a:ext cx="73448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Побудительная сила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 bwMode="auto">
          <a:xfrm rot="5400000" flipH="1" flipV="1">
            <a:off x="3707904" y="908720"/>
            <a:ext cx="1152128" cy="100811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Прямоугольник 21"/>
          <p:cNvSpPr/>
          <p:nvPr/>
        </p:nvSpPr>
        <p:spPr bwMode="auto">
          <a:xfrm>
            <a:off x="1115616" y="6021288"/>
            <a:ext cx="7416824" cy="576064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ru-RU" sz="2400" b="1" dirty="0" smtClean="0"/>
              <a:t>Шкала ценностей человека - стержень его личности!</a:t>
            </a:r>
          </a:p>
        </p:txBody>
      </p:sp>
      <p:cxnSp>
        <p:nvCxnSpPr>
          <p:cNvPr id="25" name="Прямая со стрелкой 24"/>
          <p:cNvCxnSpPr/>
          <p:nvPr/>
        </p:nvCxnSpPr>
        <p:spPr bwMode="auto">
          <a:xfrm flipV="1">
            <a:off x="4572000" y="1916832"/>
            <a:ext cx="1368152" cy="2160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Прямоугольник 26"/>
          <p:cNvSpPr/>
          <p:nvPr/>
        </p:nvSpPr>
        <p:spPr bwMode="auto">
          <a:xfrm>
            <a:off x="6012160" y="1628800"/>
            <a:ext cx="2808312" cy="576064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/>
              <a:t>Определяют критерии выбора  </a:t>
            </a:r>
            <a:br>
              <a:rPr lang="ru-RU" sz="1400" dirty="0" smtClean="0"/>
            </a:br>
            <a:r>
              <a:rPr lang="ru-RU" sz="1400" dirty="0" smtClean="0"/>
              <a:t>альтернативных способов действий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Стрелка влево 31"/>
          <p:cNvSpPr/>
          <p:nvPr/>
        </p:nvSpPr>
        <p:spPr bwMode="auto">
          <a:xfrm rot="1310370">
            <a:off x="4590747" y="2716514"/>
            <a:ext cx="4038078" cy="652743"/>
          </a:xfrm>
          <a:prstGeom prst="left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</a:rPr>
              <a:t>          Мерило оценок!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endParaRPr lang="ru-RU" sz="24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03529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Социальная структура личности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628800"/>
            <a:ext cx="7825680" cy="446449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800" dirty="0" smtClean="0"/>
              <a:t>способ реализации в деятельности социальных качеств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объективные социальные потребности личности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способности к творческой деятельности, знания, навыки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степень овладения культурными ценностями общества –духовный мир личности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нравственные нормы, принципы, убеждения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881D7-C3C0-4E04-90DC-DF9BF085B533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7254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476672"/>
            <a:ext cx="8352928" cy="5990808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pPr marL="742950" indent="-742950" algn="ctr">
              <a:buAutoNum type="arabicPeriod"/>
            </a:pPr>
            <a:r>
              <a:rPr lang="ru-RU" sz="4000" b="1" dirty="0" smtClean="0"/>
              <a:t>Человек как биосоциальное существо</a:t>
            </a:r>
          </a:p>
          <a:p>
            <a:pPr algn="just"/>
            <a:r>
              <a:rPr lang="ru-RU" sz="4000" dirty="0"/>
              <a:t>Философские споры о природе человека имеют многовековую историю. Наиболее часто природу человека философы называют бинарной (двойной), а самого человека определяют как биосоциальное существо, обладающее членораздельной речью, сознанием, высшими психическими функциями (абстрактно‑логическое мышление, логическая память и т. д.), способное создавать орудия, пользоваться ими в процессе общественного труда.</a:t>
            </a:r>
          </a:p>
          <a:p>
            <a:pPr algn="just"/>
            <a:endParaRPr lang="ru-RU" sz="4000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0060" y="-1827584"/>
            <a:ext cx="7547880" cy="1601406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Факторы влияния на формирование личности</a:t>
            </a:r>
            <a:endParaRPr lang="ru-RU" sz="36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066800" y="1752600"/>
          <a:ext cx="7620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881D7-C3C0-4E04-90DC-DF9BF085B533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59640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815752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Социализация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556792"/>
            <a:ext cx="7825680" cy="453650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/>
              <a:t>Освоение индивидом в процессе социального взаимодействия знаний, норм, ценностей, позволяющих ему функционировать в качестве полноправного члена общества. </a:t>
            </a: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Первичная </a:t>
            </a:r>
            <a:r>
              <a:rPr lang="ru-RU" sz="2400" dirty="0" smtClean="0"/>
              <a:t>(усвоение норм ребенком)</a:t>
            </a:r>
            <a:endParaRPr lang="en-US" sz="2400" dirty="0" smtClean="0"/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в сфере межличностных отношений в малых группах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период от рождения до формирования зрелой личности</a:t>
            </a:r>
            <a:endParaRPr lang="en-US" sz="2400" dirty="0" smtClean="0"/>
          </a:p>
          <a:p>
            <a:pPr>
              <a:buNone/>
            </a:pPr>
            <a:r>
              <a:rPr lang="ru-RU" sz="2400" b="1" dirty="0" smtClean="0"/>
              <a:t>Вторичная </a:t>
            </a:r>
            <a:r>
              <a:rPr lang="ru-RU" sz="2400" dirty="0" smtClean="0"/>
              <a:t>(усвоение норм и ролей взрослым человеком)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на уровне больших социальных групп и институтов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процесс развития социально зрелой личности, связанный главным образом с овладением профессией</a:t>
            </a:r>
            <a:endParaRPr lang="en-US" sz="24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881D7-C3C0-4E04-90DC-DF9BF085B533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67177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Агенты и Институты социализации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64088" y="1556792"/>
            <a:ext cx="3322712" cy="3384376"/>
          </a:xfrm>
          <a:ln w="19050">
            <a:solidFill>
              <a:srgbClr val="0070C0"/>
            </a:solidFill>
          </a:ln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Агенты</a:t>
            </a:r>
            <a:r>
              <a:rPr lang="ru-RU" sz="2400" dirty="0" smtClean="0"/>
              <a:t> социализации – это конкретные люди (или группы людей), ответственные за обучение культурным нормам и освоение социальных ролей.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881D7-C3C0-4E04-90DC-DF9BF085B533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pic>
        <p:nvPicPr>
          <p:cNvPr id="1026" name="Picture 2" descr="C:\Users\Anna\Desktop\ОТКРЫТАЯ ЛЕКЦИЯ\460px-9.08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4381500" cy="32575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 bwMode="auto">
          <a:xfrm>
            <a:off x="1115616" y="5013176"/>
            <a:ext cx="7344816" cy="1584176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Институты</a:t>
            </a:r>
            <a:r>
              <a:rPr lang="ru-RU" sz="2400" dirty="0" smtClean="0">
                <a:solidFill>
                  <a:schemeClr val="tx1"/>
                </a:solidFill>
              </a:rPr>
              <a:t> социализации – социальные институты и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учреждения, влияющие на процесс социализации и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направляющие его: школа и вуз, армия и милиция,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контора, фабрика и др.</a:t>
            </a:r>
            <a:r>
              <a:rPr lang="ru-RU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25983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Агенты социализации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066800" y="1628800"/>
            <a:ext cx="3793232" cy="4752528"/>
          </a:xfrm>
          <a:ln w="19050">
            <a:solidFill>
              <a:srgbClr val="00B0F0"/>
            </a:solidFill>
          </a:ln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Первичные </a:t>
            </a:r>
            <a:r>
              <a:rPr lang="ru-RU" sz="2000" dirty="0" smtClean="0"/>
              <a:t>(неформальные) </a:t>
            </a:r>
            <a:r>
              <a:rPr lang="ru-RU" sz="2400" dirty="0" smtClean="0"/>
              <a:t>родители, братья, сестры, бабушки, дедушки, </a:t>
            </a:r>
          </a:p>
          <a:p>
            <a:pPr>
              <a:buNone/>
            </a:pPr>
            <a:r>
              <a:rPr lang="ru-RU" sz="2400" dirty="0" smtClean="0"/>
              <a:t>близкие и дальние родственники, няни, друзья семьи, сверстники, </a:t>
            </a:r>
          </a:p>
          <a:p>
            <a:pPr>
              <a:buNone/>
            </a:pPr>
            <a:r>
              <a:rPr lang="ru-RU" sz="2400" dirty="0" smtClean="0"/>
              <a:t>учителя, тренеры, врачи, лидеры молодежных группировок</a:t>
            </a:r>
          </a:p>
          <a:p>
            <a:pPr>
              <a:buNone/>
            </a:pPr>
            <a:endParaRPr lang="ru-RU" sz="24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004048" y="1628800"/>
            <a:ext cx="3816424" cy="4752528"/>
          </a:xfrm>
          <a:ln w="28575">
            <a:solidFill>
              <a:srgbClr val="7030A0"/>
            </a:solidFill>
          </a:ln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Вторичные</a:t>
            </a:r>
            <a:r>
              <a:rPr lang="ru-RU" sz="2400" dirty="0" smtClean="0"/>
              <a:t> </a:t>
            </a:r>
            <a:r>
              <a:rPr lang="ru-RU" sz="2000" dirty="0" smtClean="0"/>
              <a:t>(формальные) </a:t>
            </a:r>
            <a:r>
              <a:rPr lang="ru-RU" sz="2400" dirty="0" smtClean="0"/>
              <a:t>представители формальных групп и организаций:</a:t>
            </a:r>
          </a:p>
          <a:p>
            <a:pPr>
              <a:buNone/>
            </a:pPr>
            <a:r>
              <a:rPr lang="ru-RU" sz="2400" dirty="0" smtClean="0"/>
              <a:t>администрации школы, университета, предприятия, </a:t>
            </a:r>
          </a:p>
          <a:p>
            <a:pPr>
              <a:buNone/>
            </a:pPr>
            <a:r>
              <a:rPr lang="ru-RU" sz="2400" dirty="0" smtClean="0"/>
              <a:t>армии, полиции, церкви, государства, </a:t>
            </a:r>
          </a:p>
          <a:p>
            <a:pPr>
              <a:buNone/>
            </a:pPr>
            <a:r>
              <a:rPr lang="ru-RU" sz="2400" dirty="0" smtClean="0"/>
              <a:t>сотрудники телевидения, радио, печати, партий, суда и т. д.</a:t>
            </a:r>
            <a:endParaRPr lang="ru-RU" sz="2000" dirty="0" smtClean="0"/>
          </a:p>
          <a:p>
            <a:pPr>
              <a:buNone/>
            </a:pP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881D7-C3C0-4E04-90DC-DF9BF085B533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77642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Фазы социализации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066800" y="1628800"/>
          <a:ext cx="76200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881D7-C3C0-4E04-90DC-DF9BF085B533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30273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1043608" y="260648"/>
            <a:ext cx="4824536" cy="3456384"/>
          </a:xfrm>
          <a:ln w="19050">
            <a:solidFill>
              <a:srgbClr val="7030A0"/>
            </a:solidFill>
          </a:ln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Десоциализация</a:t>
            </a:r>
            <a:r>
              <a:rPr lang="ru-RU" sz="2400" dirty="0" smtClean="0"/>
              <a:t> –  </a:t>
            </a:r>
            <a:r>
              <a:rPr lang="ru-RU" sz="2000" dirty="0" smtClean="0"/>
              <a:t>утрата или сознательный отказ от усвоенных ценностей, норм, социальных ролей, привычного образа жизни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/>
              <a:t>добровольный отказ (уход в монастырь, революционная деятельность)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/>
              <a:t>вынужденная – резкое и неблагоприятное изменение социальных условий — потеря работы, личная драма…(алкоголизм, наркомания, бродяжничество) 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1043608" y="3938588"/>
            <a:ext cx="4824536" cy="2514748"/>
          </a:xfrm>
          <a:ln w="19050">
            <a:solidFill>
              <a:srgbClr val="0070C0"/>
            </a:solidFill>
          </a:ln>
        </p:spPr>
        <p:txBody>
          <a:bodyPr/>
          <a:lstStyle/>
          <a:p>
            <a:r>
              <a:rPr lang="ru-RU" sz="2400" b="1" dirty="0" smtClean="0"/>
              <a:t>Ресоциализация</a:t>
            </a:r>
            <a:r>
              <a:rPr lang="ru-RU" sz="2400" dirty="0" smtClean="0"/>
              <a:t> </a:t>
            </a:r>
            <a:r>
              <a:rPr lang="ru-RU" sz="2000" dirty="0" smtClean="0"/>
              <a:t>– усвоение новых культурных норм и ценностей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восстановление утраченных ценностей и ролей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переобучение, возвращение к нормальному образу жизни</a:t>
            </a:r>
          </a:p>
          <a:p>
            <a:pPr>
              <a:buNone/>
            </a:pP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881D7-C3C0-4E04-90DC-DF9BF085B533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  <p:pic>
        <p:nvPicPr>
          <p:cNvPr id="66562" name="Picture 2" descr="C:\Users\Anna\Desktop\ОТКРЫТАЯ ЛЕКЦИЯ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88640"/>
            <a:ext cx="2740149" cy="2088232"/>
          </a:xfrm>
          <a:prstGeom prst="rect">
            <a:avLst/>
          </a:prstGeom>
          <a:noFill/>
        </p:spPr>
      </p:pic>
      <p:pic>
        <p:nvPicPr>
          <p:cNvPr id="12" name="Picture 7" descr="8a1a092c6f0b7d6a10995b876847c8f8_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149080"/>
            <a:ext cx="2952328" cy="2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3" descr="C:\Users\Anna\Desktop\ОТКРЫТАЯ ЛЕКЦИЯ\GrowBusinessOnlineSimply-271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7" y="2132856"/>
            <a:ext cx="2088233" cy="216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7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Задачи социализации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066800" y="1752600"/>
          <a:ext cx="7620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881D7-C3C0-4E04-90DC-DF9BF085B533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355690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99247" y="2924944"/>
            <a:ext cx="7745505" cy="3201218"/>
          </a:xfrm>
        </p:spPr>
        <p:txBody>
          <a:bodyPr/>
          <a:lstStyle/>
          <a:p>
            <a:r>
              <a:rPr lang="ru-RU" sz="2800" dirty="0" smtClean="0"/>
              <a:t>Совокупность взглядов человека на мир, который его окружает, выражающее отношение человека к миру</a:t>
            </a:r>
          </a:p>
          <a:p>
            <a:r>
              <a:rPr lang="ru-RU" sz="2800" dirty="0" smtClean="0"/>
              <a:t>Целостное представление о природе, обществе, человеке, находящее выражение в системе ценностей и идеалов личности, социальной группы, общества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260648"/>
            <a:ext cx="7756263" cy="2592288"/>
          </a:xfrm>
        </p:spPr>
        <p:txBody>
          <a:bodyPr/>
          <a:lstStyle/>
          <a:p>
            <a:r>
              <a:rPr lang="ru-RU" dirty="0" smtClean="0"/>
              <a:t>  Мировоззрение</a:t>
            </a:r>
            <a:r>
              <a:rPr lang="ru-RU" dirty="0" smtClean="0"/>
              <a:t>, </a:t>
            </a:r>
            <a:r>
              <a:rPr lang="ru-RU" dirty="0" smtClean="0"/>
              <a:t>   </a:t>
            </a:r>
            <a:br>
              <a:rPr lang="ru-RU" dirty="0" smtClean="0"/>
            </a:br>
            <a:r>
              <a:rPr lang="ru-RU" dirty="0" smtClean="0"/>
              <a:t>    миропонимание</a:t>
            </a:r>
            <a:r>
              <a:rPr lang="ru-RU" dirty="0" smtClean="0"/>
              <a:t>, </a:t>
            </a:r>
            <a:r>
              <a:rPr lang="ru-RU" dirty="0" smtClean="0"/>
              <a:t>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 smtClean="0"/>
              <a:t>миросозерцание</a:t>
            </a: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6" name="Выгнутая вправо стрелка 5"/>
          <p:cNvSpPr/>
          <p:nvPr/>
        </p:nvSpPr>
        <p:spPr>
          <a:xfrm rot="10633495">
            <a:off x="11175" y="1429075"/>
            <a:ext cx="1096029" cy="128707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 rot="10633495">
            <a:off x="-78006" y="646465"/>
            <a:ext cx="1096029" cy="128707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4634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188640"/>
            <a:ext cx="7756263" cy="1224136"/>
          </a:xfrm>
        </p:spPr>
        <p:txBody>
          <a:bodyPr/>
          <a:lstStyle/>
          <a:p>
            <a:pPr algn="ctr"/>
            <a:r>
              <a:rPr lang="ru-RU" b="1" dirty="0" smtClean="0"/>
              <a:t>Типы мировоззрений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326076"/>
            <a:ext cx="295232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/>
              <a:t>Природоцентризм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059832" y="1485827"/>
            <a:ext cx="273630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/>
              <a:t>Теоцентризм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64526" y="4155668"/>
            <a:ext cx="273630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/>
              <a:t>Знаниецентризм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422429" y="5357014"/>
            <a:ext cx="273630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/>
              <a:t>Наукоцентризм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201785" y="4168244"/>
            <a:ext cx="273630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/>
              <a:t>Социоцентризм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2353041"/>
            <a:ext cx="316835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Антропоцентризм</a:t>
            </a:r>
            <a:endParaRPr lang="ru-RU" sz="2800" dirty="0"/>
          </a:p>
        </p:txBody>
      </p:sp>
      <p:pic>
        <p:nvPicPr>
          <p:cNvPr id="1026" name="Picture 2" descr="C:\Program Files\Microsoft Office\MEDIA\CAGCAT10\j0285360.wmf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80" t="32260" b="34501"/>
          <a:stretch/>
        </p:blipFill>
        <p:spPr bwMode="auto">
          <a:xfrm>
            <a:off x="3361851" y="2652112"/>
            <a:ext cx="2364569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Program Files\Microsoft Office\MEDIA\CAGCAT10\j0299125.wmf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53"/>
          <a:stretch/>
        </p:blipFill>
        <p:spPr bwMode="auto">
          <a:xfrm>
            <a:off x="811602" y="4863856"/>
            <a:ext cx="1667539" cy="10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537" y="2918024"/>
            <a:ext cx="891824" cy="125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Program Files\Microsoft Office\MEDIA\CAGCAT10\j0090386.wm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993" y="2940089"/>
            <a:ext cx="1327148" cy="113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Program Files\Microsoft Office\MEDIA\CAGCAT10\j0287005.wm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449" y="4770509"/>
            <a:ext cx="1075975" cy="126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6036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2248347"/>
            <a:ext cx="8640960" cy="4349005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Обыденное, житейское  </a:t>
            </a:r>
            <a:r>
              <a:rPr lang="ru-RU" sz="3600" dirty="0" smtClean="0"/>
              <a:t>(складывается стихийно на основе жизненного опыта)</a:t>
            </a:r>
          </a:p>
          <a:p>
            <a:r>
              <a:rPr lang="ru-RU" sz="3600" b="1" dirty="0" smtClean="0"/>
              <a:t>Религиозное</a:t>
            </a:r>
            <a:r>
              <a:rPr lang="ru-RU" sz="3600" dirty="0" smtClean="0"/>
              <a:t> (складывается под впечатлением религиозных текстов, проповедей)</a:t>
            </a:r>
          </a:p>
          <a:p>
            <a:r>
              <a:rPr lang="ru-RU" sz="3600" b="1" dirty="0" smtClean="0"/>
              <a:t>Научное </a:t>
            </a:r>
            <a:r>
              <a:rPr lang="ru-RU" sz="3600" dirty="0" smtClean="0"/>
              <a:t>(опирается на достижения науки и передовой мысли)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9632"/>
            <a:ext cx="8820472" cy="10711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Классификация типов мировоззрения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8955627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6250"/>
            <a:ext cx="8755062" cy="5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Дает ориентиры и цели в практической и теоретической деятельности</a:t>
            </a:r>
          </a:p>
          <a:p>
            <a:r>
              <a:rPr lang="ru-RU" sz="3200" dirty="0" smtClean="0"/>
              <a:t>Позволяет выбрать лучший путь для их достижения</a:t>
            </a:r>
          </a:p>
          <a:p>
            <a:r>
              <a:rPr lang="ru-RU" sz="3200" dirty="0" smtClean="0"/>
              <a:t>Помогает различать ценности истинные и мнимые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3688" y="188640"/>
            <a:ext cx="6264696" cy="1435766"/>
          </a:xfrm>
        </p:spPr>
        <p:txBody>
          <a:bodyPr/>
          <a:lstStyle/>
          <a:p>
            <a:pPr algn="just"/>
            <a:r>
              <a:rPr lang="ru-RU" b="1" dirty="0" smtClean="0"/>
              <a:t>Роль мировоззрения в деятельности людей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2005536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познание?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В процессе своей деятельности человек приобретал знания.</a:t>
            </a:r>
          </a:p>
          <a:p>
            <a:r>
              <a:rPr lang="ru-RU" sz="3200" dirty="0" smtClean="0"/>
              <a:t>Знания – совокупность сведений, информации об окружающем мире и о себе, проверенных на практике и отраженные в мышлении человека.</a:t>
            </a:r>
          </a:p>
          <a:p>
            <a:r>
              <a:rPr lang="ru-RU" sz="3200" dirty="0" smtClean="0"/>
              <a:t>Знания появляются в результате познавательной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13651832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познание?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Познание – это отражение и воспроизведение действительности в мышлении субъекта, результатом которого является новое знание о мире.</a:t>
            </a:r>
          </a:p>
          <a:p>
            <a:r>
              <a:rPr lang="ru-RU" sz="3200" dirty="0" smtClean="0"/>
              <a:t>Познание – это процесс получения знания.</a:t>
            </a:r>
          </a:p>
          <a:p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412859356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Элементы познавательной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Так как познание – это один из видов деятельности человека, следовательно в нем также выделяются основные элементы:</a:t>
            </a:r>
          </a:p>
          <a:p>
            <a:r>
              <a:rPr lang="ru-RU" dirty="0" smtClean="0"/>
              <a:t>Субъект познания – тот, кто получает знания (человек, общество)</a:t>
            </a:r>
          </a:p>
          <a:p>
            <a:r>
              <a:rPr lang="ru-RU" dirty="0" smtClean="0"/>
              <a:t>Объект – то, что познается (отдельный предмет, окружающий мир, внутренний мир человека)</a:t>
            </a:r>
          </a:p>
          <a:p>
            <a:r>
              <a:rPr lang="ru-RU" dirty="0" smtClean="0"/>
              <a:t>Методы познания – способы, позволяющие получить истину (зависят от вида познания).</a:t>
            </a:r>
          </a:p>
          <a:p>
            <a:r>
              <a:rPr lang="ru-RU" sz="2800" dirty="0" smtClean="0"/>
              <a:t>Цель познания – приобретение истинных знаний об объективном мире.</a:t>
            </a:r>
          </a:p>
          <a:p>
            <a:r>
              <a:rPr lang="ru-RU" sz="2800" dirty="0" smtClean="0"/>
              <a:t>Результат познания – знание.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18247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Ступени познания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4"/>
          <a:ext cx="8504238" cy="5116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58957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познания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4"/>
          <a:ext cx="8504238" cy="5116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273624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чувственного познания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23528" y="1463040"/>
          <a:ext cx="8504238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598395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Ощущение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- Это данные органов чувств об отдельных свойствах  отдельных предметов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Восприятие</a:t>
                      </a:r>
                      <a:r>
                        <a:rPr lang="ru-RU" sz="2400" baseline="0" dirty="0" smtClean="0"/>
                        <a:t>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- Это целостный образ предмета, суммирующий отдельные ощущения</a:t>
                      </a:r>
                      <a:r>
                        <a:rPr lang="ru-RU" sz="2400" baseline="0" dirty="0" smtClean="0"/>
                        <a:t> в некую целостность, выделение предмета из окружающей действительности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Представление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- Это высшая форма чувственного познания, образ предмета, сохраняемый в памяти</a:t>
                      </a:r>
                      <a:r>
                        <a:rPr lang="ru-RU" sz="2400" baseline="0" dirty="0" smtClean="0"/>
                        <a:t> вне непосредственного контакта с ним. (может формироваться о предметах, с которыми не было контакта).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4082958"/>
      </p:ext>
    </p:extLst>
  </p:cSld>
  <p:clrMapOvr>
    <a:masterClrMapping/>
  </p:clrMapOvr>
  <p:transition spd="slow">
    <p:wipe dir="d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рационального познания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23528" y="1463040"/>
          <a:ext cx="8504238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598395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Понятие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- Мысль, выделяющая из действительности некий класс предметов</a:t>
                      </a:r>
                      <a:r>
                        <a:rPr lang="ru-RU" sz="2400" baseline="0" dirty="0" smtClean="0"/>
                        <a:t> с помощью указания на их общие признаки.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Суждение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- мысль, содержащая утверждение о наличии в действительности какого-либо положения</a:t>
                      </a:r>
                      <a:r>
                        <a:rPr lang="ru-RU" sz="2400" baseline="0" dirty="0" smtClean="0"/>
                        <a:t> дел.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Умозаключение</a:t>
                      </a:r>
                      <a:r>
                        <a:rPr lang="ru-RU" sz="2400" baseline="0" dirty="0" smtClean="0"/>
                        <a:t> (теория)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Система взаимосвязанных понятий и суждений, раскрывающая</a:t>
                      </a:r>
                      <a:r>
                        <a:rPr lang="ru-RU" sz="2400" baseline="0" dirty="0" smtClean="0"/>
                        <a:t> совокупность законов и закономерностей в какой-либо предметной области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454947"/>
      </p:ext>
    </p:extLst>
  </p:cSld>
  <p:clrMapOvr>
    <a:masterClrMapping/>
  </p:clrMapOvr>
  <p:transition spd="slow">
    <p:wipe dir="d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Ступени познания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Находятся в единстве, переходят друг в друга, взаимно дополняют.</a:t>
            </a:r>
          </a:p>
          <a:p>
            <a:r>
              <a:rPr lang="ru-RU" dirty="0" smtClean="0"/>
              <a:t>Когда чувственного и рационального познания не достаточно, важную роль в познании может сыграть  </a:t>
            </a:r>
            <a:r>
              <a:rPr lang="ru-RU" b="1" dirty="0" smtClean="0"/>
              <a:t>интуиция</a:t>
            </a:r>
            <a:r>
              <a:rPr lang="ru-RU" dirty="0" smtClean="0"/>
              <a:t> (вспышка проницательности, способность человека к постижению истины без какого-либо обоснования с помощью доказательств).</a:t>
            </a:r>
          </a:p>
          <a:p>
            <a:r>
              <a:rPr lang="ru-RU" dirty="0" smtClean="0"/>
              <a:t>Многие утверждения, основанные </a:t>
            </a:r>
            <a:r>
              <a:rPr lang="ru-RU" b="1" dirty="0" smtClean="0"/>
              <a:t>на здравом смысле, общепринятом мнении</a:t>
            </a:r>
            <a:r>
              <a:rPr lang="ru-RU" dirty="0" smtClean="0"/>
              <a:t>, не являются истинными.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21033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Философы об истине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6423986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1620" y="332656"/>
            <a:ext cx="75448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/>
              <a:t>Основные отличия человека от животного</a:t>
            </a:r>
            <a:endParaRPr lang="ru-RU" sz="4000" dirty="0"/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457200" y="1600200"/>
            <a:ext cx="8686800" cy="542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ru-RU" altLang="ru-RU" sz="2700" dirty="0" smtClean="0"/>
              <a:t>Человек обладает мышлением и членораздельной речью. </a:t>
            </a:r>
          </a:p>
          <a:p>
            <a:pPr algn="just">
              <a:lnSpc>
                <a:spcPct val="80000"/>
              </a:lnSpc>
            </a:pPr>
            <a:r>
              <a:rPr lang="ru-RU" altLang="ru-RU" sz="2700" dirty="0" smtClean="0"/>
              <a:t>Человек способен к сознательной целенаправленной творческой деятельности.</a:t>
            </a:r>
          </a:p>
          <a:p>
            <a:pPr algn="just">
              <a:lnSpc>
                <a:spcPct val="80000"/>
              </a:lnSpc>
            </a:pPr>
            <a:r>
              <a:rPr lang="ru-RU" altLang="ru-RU" sz="2700" dirty="0" smtClean="0"/>
              <a:t>Человек в процессе своей деятельности преобразует окружающую действительность, создает необходимые ему материальные и духовные блага и ценности. </a:t>
            </a:r>
          </a:p>
          <a:p>
            <a:pPr algn="just">
              <a:lnSpc>
                <a:spcPct val="80000"/>
              </a:lnSpc>
            </a:pPr>
            <a:r>
              <a:rPr lang="ru-RU" altLang="ru-RU" sz="2700" dirty="0" smtClean="0"/>
              <a:t>Человек способен изготавливать орудия труда и ис­пользовать их как средство производства материальных благ. </a:t>
            </a:r>
          </a:p>
          <a:p>
            <a:pPr algn="just">
              <a:lnSpc>
                <a:spcPct val="80000"/>
              </a:lnSpc>
            </a:pPr>
            <a:r>
              <a:rPr lang="ru-RU" altLang="ru-RU" sz="2700" dirty="0" smtClean="0"/>
              <a:t>Человек воспроизводит не только свою биологическую, но и социальную сущность и поэтому должен удовлетворять не только свои материальные, но и духовные потребности.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 истины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711755"/>
      </p:ext>
    </p:extLst>
  </p:cSld>
  <p:clrMapOvr>
    <a:masterClrMapping/>
  </p:clrMapOvr>
  <p:transition spd="slow">
    <p:wipe dir="d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Свойства истины </a:t>
            </a:r>
            <a:endParaRPr lang="ru-RU" sz="4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9976391"/>
      </p:ext>
    </p:extLst>
  </p:cSld>
  <p:clrMapOvr>
    <a:masterClrMapping/>
  </p:clrMapOvr>
  <p:transition spd="slow">
    <p:wipe dir="d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Истина – верное, правильное отражение действительности в мысли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30864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Истина</a:t>
            </a:r>
            <a:endParaRPr lang="ru-RU" sz="4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22518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Абсолютная истина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Это несомненное, неизменное, раз и навсегда  установленное знание о предмете или явлении.</a:t>
            </a:r>
          </a:p>
          <a:p>
            <a:r>
              <a:rPr lang="ru-RU" dirty="0" smtClean="0"/>
              <a:t>Она полностью исчерпывает предмет изучения и не может быть опровергнута при дальнейшем развитии познания.</a:t>
            </a:r>
          </a:p>
          <a:p>
            <a:r>
              <a:rPr lang="ru-RU" dirty="0" smtClean="0"/>
              <a:t>Многие философы считают ее идеалом, образцом, к которому должно стремиться наше знание.</a:t>
            </a:r>
          </a:p>
          <a:p>
            <a:r>
              <a:rPr lang="ru-RU" dirty="0" smtClean="0"/>
              <a:t>В реальности такое знание практически невозможно.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5081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Относительная истина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На пути к абсолютно	</a:t>
            </a:r>
            <a:r>
              <a:rPr lang="ru-RU" dirty="0" err="1" smtClean="0"/>
              <a:t>й</a:t>
            </a:r>
            <a:r>
              <a:rPr lang="ru-RU" dirty="0" smtClean="0"/>
              <a:t> истине человек получает относительные  истины, то есть неполное, ограниченное знание.</a:t>
            </a:r>
          </a:p>
          <a:p>
            <a:r>
              <a:rPr lang="ru-RU" dirty="0" smtClean="0"/>
              <a:t>Относительность истины определяется рядом причин:</a:t>
            </a:r>
          </a:p>
          <a:p>
            <a:pPr>
              <a:buFontTx/>
              <a:buChar char="-"/>
            </a:pPr>
            <a:r>
              <a:rPr lang="ru-RU" dirty="0" smtClean="0"/>
              <a:t>Познаваемый мир бесконечен и изменчив;</a:t>
            </a:r>
          </a:p>
          <a:p>
            <a:pPr>
              <a:buFontTx/>
              <a:buChar char="-"/>
            </a:pPr>
            <a:r>
              <a:rPr lang="ru-RU" dirty="0" smtClean="0"/>
              <a:t>Возможности познания зависят от  реальных исторических условий своего времени;</a:t>
            </a:r>
          </a:p>
          <a:p>
            <a:pPr>
              <a:buFontTx/>
              <a:buChar char="-"/>
            </a:pPr>
            <a:r>
              <a:rPr lang="ru-RU" dirty="0" smtClean="0"/>
              <a:t>Познание определяется уровнем развития производства, духовной культуры, имеющимися средствами наблюдения, эксперимента.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1739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познания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Обыденное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Научное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Философское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Художественное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Социальное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Самопознание </a:t>
            </a:r>
          </a:p>
        </p:txBody>
      </p:sp>
    </p:spTree>
    <p:extLst>
      <p:ext uri="{BB962C8B-B14F-4D97-AF65-F5344CB8AC3E}">
        <p14:creationId xmlns:p14="http://schemas.microsoft.com/office/powerpoint/2010/main" val="147464510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Научное познание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Отличается от других видов познания стремлением к получению объективной истины, не зависящей от личности исследователя.</a:t>
            </a:r>
          </a:p>
          <a:p>
            <a:r>
              <a:rPr lang="ru-RU" dirty="0" smtClean="0"/>
              <a:t>Полученный результат не должен зависеть от пристрастий, частных мнений, авторитетов.</a:t>
            </a:r>
          </a:p>
          <a:p>
            <a:r>
              <a:rPr lang="ru-RU" dirty="0" smtClean="0"/>
              <a:t>Направлено на получение таких знаний, которые не только связаны с сегодняшним днем, но и могут найти применение в будущем.</a:t>
            </a:r>
          </a:p>
          <a:p>
            <a:r>
              <a:rPr lang="ru-RU" dirty="0" smtClean="0"/>
              <a:t>Используются особые методы и формы познания.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337730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Уровни научного познания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Эмпирический уровень – нахождение новых фактов, обобщение и поиск тенденций протекания того или иного процесса.</a:t>
            </a:r>
          </a:p>
          <a:p>
            <a:pPr>
              <a:buNone/>
            </a:pPr>
            <a:r>
              <a:rPr lang="ru-RU" dirty="0" smtClean="0"/>
              <a:t>Означает все, что дано человеку на основе чувственного опыта, т.е. его способности ощущать, воспринимать, отражать внешние воздействия, переживать и понимать что-либо.</a:t>
            </a:r>
          </a:p>
          <a:p>
            <a:endParaRPr lang="ru-RU" dirty="0" smtClean="0"/>
          </a:p>
          <a:p>
            <a:r>
              <a:rPr lang="ru-RU" dirty="0" smtClean="0"/>
              <a:t>Теоретический уровень – формулирование общих закономерностей, создание целостной научной теории, а затем формирование общей научной картины мира.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465946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научного познания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 уровень – опыт, здравый смысл, наблюдение, эксперимент</a:t>
            </a:r>
          </a:p>
          <a:p>
            <a:endParaRPr lang="ru-RU" dirty="0" smtClean="0"/>
          </a:p>
          <a:p>
            <a:r>
              <a:rPr lang="ru-RU" dirty="0" smtClean="0"/>
              <a:t>2 уровень – обобщение, анализ, синтез, моделирование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807074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539965" y="-252541"/>
            <a:ext cx="2895600" cy="6861081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28688" y="1600200"/>
            <a:ext cx="428625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ru-RU" b="1" i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 – это высшая ступень развития живых организмов на Земле, субъект общественно-исторической деятельности и культуры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 descr="C:\Documents and Settings\Преподаватель\Рабочий стол\man_png653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143000"/>
            <a:ext cx="3076575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42938" y="28575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ru-RU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b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Человек, индивид, личность</a:t>
            </a:r>
            <a:endParaRPr lang="ru-RU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699404" cy="758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2. Способы ненаучного (обыденного) познания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Мифы – самый ранний способ  понимания  природной и  общественной действительности.</a:t>
            </a:r>
          </a:p>
          <a:p>
            <a:pPr algn="just"/>
            <a:r>
              <a:rPr lang="ru-RU" dirty="0" smtClean="0"/>
              <a:t>Опыт повседневной жизни, жизненная практика.</a:t>
            </a:r>
          </a:p>
          <a:p>
            <a:pPr algn="just"/>
            <a:r>
              <a:rPr lang="ru-RU" dirty="0" smtClean="0"/>
              <a:t>Народная мудрость и здравый смысл.</a:t>
            </a:r>
          </a:p>
          <a:p>
            <a:pPr algn="just"/>
            <a:r>
              <a:rPr lang="ru-RU" dirty="0" err="1" smtClean="0"/>
              <a:t>Паранаука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Познание средствами искусства.</a:t>
            </a:r>
          </a:p>
          <a:p>
            <a:pPr algn="just">
              <a:buNone/>
            </a:pPr>
            <a:endParaRPr lang="ru-RU" dirty="0" smtClean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022102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Социальное познание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Совпадает объект и субъект познания.</a:t>
            </a:r>
          </a:p>
          <a:p>
            <a:r>
              <a:rPr lang="ru-RU" dirty="0" smtClean="0"/>
              <a:t>Существуют несовпадения выводов и оценок, возникающих при изучении общества.</a:t>
            </a:r>
          </a:p>
          <a:p>
            <a:r>
              <a:rPr lang="ru-RU" dirty="0" smtClean="0"/>
              <a:t>Сложность изучаемого объекта – общества.</a:t>
            </a:r>
          </a:p>
          <a:p>
            <a:r>
              <a:rPr lang="ru-RU" dirty="0" smtClean="0"/>
              <a:t>Ограничение возможности проведения  наблюдений и экспериментов над обществом.</a:t>
            </a:r>
          </a:p>
          <a:p>
            <a:r>
              <a:rPr lang="ru-RU" dirty="0" smtClean="0"/>
              <a:t>Многие ученые считают, что возможно лишь описание общественных явлений, а не объяснение.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947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Самопознание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Получение человеком знаний о самом себе.</a:t>
            </a:r>
          </a:p>
          <a:p>
            <a:r>
              <a:rPr lang="ru-RU" dirty="0" smtClean="0"/>
              <a:t>Формы самопознания:</a:t>
            </a:r>
          </a:p>
          <a:p>
            <a:pPr>
              <a:buFontTx/>
              <a:buChar char="-"/>
            </a:pPr>
            <a:r>
              <a:rPr lang="ru-RU" dirty="0" err="1" smtClean="0"/>
              <a:t>Самоузнавание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Самооценка</a:t>
            </a:r>
          </a:p>
          <a:p>
            <a:pPr>
              <a:buFontTx/>
              <a:buChar char="-"/>
            </a:pPr>
            <a:r>
              <a:rPr lang="ru-RU" dirty="0" err="1" smtClean="0"/>
              <a:t>Самоисповедь</a:t>
            </a:r>
            <a:endParaRPr lang="ru-RU" dirty="0" smtClean="0"/>
          </a:p>
          <a:p>
            <a:r>
              <a:rPr lang="ru-RU" dirty="0" smtClean="0"/>
              <a:t>Самопознание может осуществляться в процессе других видов деятельности – игре, общения, труда </a:t>
            </a:r>
            <a:r>
              <a:rPr lang="ru-RU" smtClean="0"/>
              <a:t>и др.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13981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 </a:t>
            </a:r>
            <a:r>
              <a:rPr lang="ru-RU" smtClean="0"/>
              <a:t>Художественное познание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1. Познание мира с помощью художественных образов.</a:t>
            </a:r>
          </a:p>
          <a:p>
            <a:r>
              <a:rPr lang="ru-RU" dirty="0" smtClean="0"/>
              <a:t>2. Образы помогают представить идеальную мысль через  реальное представление и понять это воплощение через выражение мысли.</a:t>
            </a:r>
          </a:p>
          <a:p>
            <a:r>
              <a:rPr lang="ru-RU" dirty="0" smtClean="0"/>
              <a:t>3. Субъективное </a:t>
            </a:r>
            <a:r>
              <a:rPr lang="ru-RU" smtClean="0"/>
              <a:t>отражение действительности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6651908"/>
      </p:ext>
    </p:extLst>
  </p:cSld>
  <p:clrMapOvr>
    <a:masterClrMapping/>
  </p:clrMapOvr>
  <p:transition spd="slow">
    <p:wipe dir="d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11560" y="476672"/>
            <a:ext cx="8280919" cy="5616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ru-RU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7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</a:t>
            </a:r>
            <a:br>
              <a:rPr lang="ru-RU" sz="7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br>
              <a:rPr lang="ru-RU" sz="7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</a:t>
            </a:r>
            <a:endParaRPr lang="ru-RU" altLang="ru-RU" sz="7000" i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55157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Человек, индивид, личность</a:t>
            </a:r>
            <a:endParaRPr lang="ru-RU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899592" y="1988840"/>
            <a:ext cx="4029596" cy="4137323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 – характеризует человека как одного из людей, как биологическую особь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3" descr="C:\Documents and Settings\Преподаватель\Рабочий стол\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873" y="1285825"/>
            <a:ext cx="2667000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Человек, индивид, личность</a:t>
            </a:r>
            <a:endParaRPr lang="ru-RU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467545" y="1714500"/>
            <a:ext cx="5088692" cy="445080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Личность </a:t>
            </a:r>
            <a:r>
              <a:rPr lang="ru-RU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человеческий индивид, являющийся субъектом сознательной деятельности, обладающий совокупностью социально-значимых черт, свойств и качеств, которые он реализует в общественной жизни.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0" descr="C:\Documents and Settings\Преподаватель\Рабочий стол\s800.jpg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37" y="1408064"/>
            <a:ext cx="3563937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568952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2. </a:t>
            </a:r>
            <a:r>
              <a:rPr lang="ru-RU" b="1" dirty="0" smtClean="0"/>
              <a:t>Бытие </a:t>
            </a:r>
            <a:r>
              <a:rPr lang="ru-RU" b="1" dirty="0"/>
              <a:t>человека. Потребности и способности человека.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12776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i="1" dirty="0"/>
              <a:t>Бытие</a:t>
            </a:r>
            <a:r>
              <a:rPr lang="ru-RU" sz="4000" b="1" dirty="0"/>
              <a:t> </a:t>
            </a:r>
            <a:r>
              <a:rPr lang="ru-RU" sz="4000" dirty="0"/>
              <a:t> – это </a:t>
            </a:r>
            <a:r>
              <a:rPr lang="ru-RU" sz="4000" i="1" dirty="0" smtClean="0"/>
              <a:t>существование </a:t>
            </a:r>
            <a:r>
              <a:rPr lang="ru-RU" sz="4000" i="1" dirty="0"/>
              <a:t>чего‑либо </a:t>
            </a:r>
            <a:r>
              <a:rPr lang="ru-RU" sz="4000" i="1" dirty="0" smtClean="0"/>
              <a:t>вообще.</a:t>
            </a:r>
          </a:p>
          <a:p>
            <a:pPr algn="just"/>
            <a:endParaRPr lang="ru-RU" sz="4000" i="1" dirty="0"/>
          </a:p>
          <a:p>
            <a:pPr algn="just"/>
            <a:r>
              <a:rPr lang="ru-RU" sz="4000" i="1" dirty="0" smtClean="0"/>
              <a:t>Человеческое бытие – этот реальный процесс </a:t>
            </a:r>
            <a:r>
              <a:rPr lang="ru-RU" sz="4000" i="1" dirty="0" err="1" smtClean="0"/>
              <a:t>жизнедеятель-ности</a:t>
            </a:r>
            <a:r>
              <a:rPr lang="ru-RU" sz="4000" i="1" dirty="0" smtClean="0"/>
              <a:t> людей.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856857376"/>
      </p:ext>
    </p:extLst>
  </p:cSld>
  <p:clrMapOvr>
    <a:masterClrMapping/>
  </p:clrMapOvr>
  <p:transition spd="slow">
    <p:wipe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heme/theme1.xml><?xml version="1.0" encoding="utf-8"?>
<a:theme xmlns:a="http://schemas.openxmlformats.org/drawingml/2006/main" name="Обуч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2540</Words>
  <Application>Microsoft Office PowerPoint</Application>
  <PresentationFormat>Экран (4:3)</PresentationFormat>
  <Paragraphs>405</Paragraphs>
  <Slides>64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65" baseType="lpstr">
      <vt:lpstr>Обучение</vt:lpstr>
      <vt:lpstr>Тема 1.1 Природа человека, врожденные и приобретенные качества</vt:lpstr>
      <vt:lpstr>План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Человек, индивид, личность</vt:lpstr>
      <vt:lpstr>Человек, индивид, личность</vt:lpstr>
      <vt:lpstr>2. Бытие человека. Потребности и способности человека. </vt:lpstr>
      <vt:lpstr>Понятие «Потребности»</vt:lpstr>
      <vt:lpstr>Презентация PowerPoint</vt:lpstr>
      <vt:lpstr>Презентация PowerPoint</vt:lpstr>
      <vt:lpstr>Классификация потребностей по А. Маслоу</vt:lpstr>
      <vt:lpstr>Психологи выделяют разумные и мнимые потребности </vt:lpstr>
      <vt:lpstr>Интерес</vt:lpstr>
      <vt:lpstr>Способности</vt:lpstr>
      <vt:lpstr>Способности</vt:lpstr>
      <vt:lpstr>   Человеческая деятельность </vt:lpstr>
      <vt:lpstr>Деятельность</vt:lpstr>
      <vt:lpstr>Сущность и структура деятельности</vt:lpstr>
      <vt:lpstr>Презентация PowerPoint</vt:lpstr>
      <vt:lpstr>Что движет человеческой деятельностью?</vt:lpstr>
      <vt:lpstr>ВИДЫ ДЕЯТЕЛЬНОСТИ </vt:lpstr>
      <vt:lpstr>Классификация  видов деятельности</vt:lpstr>
      <vt:lpstr>ОСНОВНЫЕ ПОНЯТИЯ</vt:lpstr>
      <vt:lpstr>Социологические принципы анализа личности</vt:lpstr>
      <vt:lpstr>Внутренняя структура личности</vt:lpstr>
      <vt:lpstr>                                                           Удовлетворяют индивидуальные, групповые,            общественные потребности    </vt:lpstr>
      <vt:lpstr>Социальная структура личности</vt:lpstr>
      <vt:lpstr>Факторы влияния на формирование личности</vt:lpstr>
      <vt:lpstr>Социализация</vt:lpstr>
      <vt:lpstr>Агенты и Институты социализации</vt:lpstr>
      <vt:lpstr>Агенты социализации</vt:lpstr>
      <vt:lpstr>Фазы социализации</vt:lpstr>
      <vt:lpstr>Презентация PowerPoint</vt:lpstr>
      <vt:lpstr>Задачи социализации</vt:lpstr>
      <vt:lpstr>  Мировоззрение,         миропонимание,         миросозерцание…</vt:lpstr>
      <vt:lpstr>Типы мировоззрений</vt:lpstr>
      <vt:lpstr>Классификация типов мировоззрения</vt:lpstr>
      <vt:lpstr>Роль мировоззрения в деятельности людей</vt:lpstr>
      <vt:lpstr>Что такое познание?</vt:lpstr>
      <vt:lpstr>Что такое познание?</vt:lpstr>
      <vt:lpstr>Элементы познавательной деятельности</vt:lpstr>
      <vt:lpstr>Ступени познания</vt:lpstr>
      <vt:lpstr>Формы познания</vt:lpstr>
      <vt:lpstr>Формы чувственного познания</vt:lpstr>
      <vt:lpstr>Формы рационального познания</vt:lpstr>
      <vt:lpstr>Ступени познания</vt:lpstr>
      <vt:lpstr>Философы об истине </vt:lpstr>
      <vt:lpstr>Проблема истины </vt:lpstr>
      <vt:lpstr>Свойства истины </vt:lpstr>
      <vt:lpstr>Истина – верное, правильное отражение действительности в мысли</vt:lpstr>
      <vt:lpstr>Истина</vt:lpstr>
      <vt:lpstr>Абсолютная истина</vt:lpstr>
      <vt:lpstr>Относительная истина</vt:lpstr>
      <vt:lpstr>Виды познания </vt:lpstr>
      <vt:lpstr>1. Научное познание </vt:lpstr>
      <vt:lpstr>Уровни научного познания </vt:lpstr>
      <vt:lpstr>Методы научного познания</vt:lpstr>
      <vt:lpstr>2. Способы ненаучного (обыденного) познания</vt:lpstr>
      <vt:lpstr>3. Социальное познание</vt:lpstr>
      <vt:lpstr>4. Самопознание </vt:lpstr>
      <vt:lpstr>5. Художественное познание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2018-08-30T18:16:30Z</dcterms:created>
  <dcterms:modified xsi:type="dcterms:W3CDTF">2018-09-23T16:14:13Z</dcterms:modified>
</cp:coreProperties>
</file>