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1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2E5B23-D774-4F7B-A193-5FFC6C0E0D59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EEBACF-6137-4A9C-A8B6-156F60B89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Геометрические фигуры в пространстве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ru-RU" dirty="0" smtClean="0"/>
              <a:t>Что такое конус?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/>
              <a:t>Конус</a:t>
            </a:r>
            <a:r>
              <a:rPr lang="ru-RU" dirty="0" smtClean="0"/>
              <a:t> – геометрическое тело, полученное </a:t>
            </a:r>
            <a:r>
              <a:rPr lang="ru-RU" smtClean="0"/>
              <a:t>путем вращения прямоугольного треугольника вокруг одного </a:t>
            </a:r>
            <a:r>
              <a:rPr lang="ru-RU" dirty="0" smtClean="0"/>
              <a:t>из его катетов.</a:t>
            </a:r>
            <a:endParaRPr lang="ru-RU" dirty="0"/>
          </a:p>
        </p:txBody>
      </p:sp>
      <p:pic>
        <p:nvPicPr>
          <p:cNvPr id="6" name="Рисунок 5" descr="img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672" t="17188" r="21251" b="2751"/>
          <a:stretch>
            <a:fillRect/>
          </a:stretch>
        </p:blipFill>
        <p:spPr>
          <a:xfrm>
            <a:off x="2915816" y="3501008"/>
            <a:ext cx="3384376" cy="34991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60032" y="5877272"/>
            <a:ext cx="3978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5085184"/>
            <a:ext cx="4635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4653136"/>
            <a:ext cx="3305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ru-RU" sz="3200" b="1" i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Практическая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u="sng" dirty="0" smtClean="0"/>
              <a:t>1 группа</a:t>
            </a:r>
            <a:r>
              <a:rPr lang="ru-RU" sz="3600" dirty="0" smtClean="0"/>
              <a:t>: собрать треугольную пирамиду, рассчитать её объем</a:t>
            </a:r>
          </a:p>
          <a:p>
            <a:pPr algn="ctr">
              <a:buNone/>
            </a:pPr>
            <a:r>
              <a:rPr lang="ru-RU" sz="3600" u="sng" dirty="0" smtClean="0"/>
              <a:t>2 группа</a:t>
            </a:r>
            <a:r>
              <a:rPr lang="ru-RU" sz="3600" dirty="0" smtClean="0"/>
              <a:t>: собрать прямоугольный параллелепипед, найти его объем</a:t>
            </a:r>
          </a:p>
          <a:p>
            <a:pPr algn="ctr">
              <a:buNone/>
            </a:pPr>
            <a:r>
              <a:rPr lang="ru-RU" sz="3600" u="sng" dirty="0" smtClean="0"/>
              <a:t>3 группа</a:t>
            </a:r>
            <a:r>
              <a:rPr lang="ru-RU" sz="3600" dirty="0" smtClean="0"/>
              <a:t>: собрать голубой куб, найти его объем</a:t>
            </a:r>
          </a:p>
          <a:p>
            <a:pPr algn="ctr">
              <a:buNone/>
            </a:pPr>
            <a:r>
              <a:rPr lang="ru-RU" sz="3600" u="sng" dirty="0" smtClean="0"/>
              <a:t>4 группа</a:t>
            </a:r>
            <a:r>
              <a:rPr lang="ru-RU" sz="3600" dirty="0" smtClean="0"/>
              <a:t>: собрать треугольную призму, рассчитать её объем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«Мыльные пузыри»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Надуй пузырь небольшого размера</a:t>
            </a:r>
          </a:p>
          <a:p>
            <a:pPr marL="624078" indent="-514350">
              <a:buAutoNum type="arabicPeriod"/>
            </a:pPr>
            <a:r>
              <a:rPr lang="ru-RU" dirty="0" smtClean="0"/>
              <a:t>Аккуратно помести его на заранее смоченную раствором площадку</a:t>
            </a:r>
          </a:p>
          <a:p>
            <a:pPr marL="624078" indent="-514350">
              <a:buAutoNum type="arabicPeriod"/>
            </a:pPr>
            <a:r>
              <a:rPr lang="ru-RU" dirty="0" smtClean="0"/>
              <a:t>Аккуратно помести в центр пузыря – полусферу смоченную заранее линейку</a:t>
            </a:r>
          </a:p>
          <a:p>
            <a:pPr marL="624078" indent="-514350">
              <a:buAutoNum type="arabicPeriod"/>
            </a:pPr>
            <a:r>
              <a:rPr lang="ru-RU" dirty="0" smtClean="0"/>
              <a:t>Измерь радиус</a:t>
            </a:r>
          </a:p>
          <a:p>
            <a:pPr marL="624078" indent="-514350">
              <a:buAutoNum type="arabicPeriod"/>
            </a:pPr>
            <a:r>
              <a:rPr lang="ru-RU" dirty="0" smtClean="0"/>
              <a:t>Рассчитай объем пузыря по формуле</a:t>
            </a:r>
          </a:p>
          <a:p>
            <a:pPr marL="624078" indent="-51435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5661248"/>
            <a:ext cx="4035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= 4/3</a:t>
            </a:r>
            <a:r>
              <a:rPr lang="ru-RU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en-US" sz="5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n-US" sz="5400" b="1" cap="none" spc="0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4422"/>
            <a:ext cx="8229600" cy="5099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Повторение и обобщение знаний студентов о геометрических телах, полученных в курсе геометрии основной школы.</a:t>
            </a:r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Закрепить понятия «многогранник», «тело вращения», их основные элементы;</a:t>
            </a:r>
          </a:p>
          <a:p>
            <a:pPr marL="624078" indent="-514350">
              <a:buAutoNum type="arabicPeriod"/>
            </a:pPr>
            <a:r>
              <a:rPr lang="ru-RU" dirty="0" smtClean="0"/>
              <a:t>Формировать навыки построения модели многогранника;</a:t>
            </a:r>
          </a:p>
          <a:p>
            <a:pPr marL="624078" indent="-514350">
              <a:buAutoNum type="arabicPeriod"/>
            </a:pPr>
            <a:r>
              <a:rPr lang="ru-RU" dirty="0" smtClean="0"/>
              <a:t>Развивать навыки коллективной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Множество всех геометрических фигур в пространстве можно разделить на подмножества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Многогранники </a:t>
            </a:r>
            <a:r>
              <a:rPr lang="ru-RU" dirty="0" smtClean="0"/>
              <a:t>                              </a:t>
            </a:r>
            <a:r>
              <a:rPr lang="ru-RU" u="sng" dirty="0" smtClean="0"/>
              <a:t>Тела вращения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347864" y="3573016"/>
            <a:ext cx="1296144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788024" y="3573016"/>
            <a:ext cx="1080120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dirty="0" smtClean="0"/>
              <a:t>Что же такое многогранник?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/>
              <a:t>Многогранник</a:t>
            </a:r>
            <a:r>
              <a:rPr lang="ru-RU" dirty="0" smtClean="0"/>
              <a:t> – это геометрическое тело, состоящее из конечного множества многоугольников. Их называют гранями, стороны многоугольников – рёбрами, а точки их пересечения – вершинами.</a:t>
            </a:r>
            <a:endParaRPr lang="ru-RU" dirty="0"/>
          </a:p>
        </p:txBody>
      </p:sp>
      <p:pic>
        <p:nvPicPr>
          <p:cNvPr id="4" name="Рисунок 3" descr="6dd16849ee6730d3d53121e2f0f5d564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933056"/>
            <a:ext cx="2155684" cy="2924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952" y="494116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Грани</a:t>
            </a:r>
            <a:endParaRPr lang="ru-RU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4149080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Вершина</a:t>
            </a:r>
            <a:endParaRPr lang="ru-RU" sz="2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139952" y="5805264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Рёбра</a:t>
            </a:r>
            <a:endParaRPr lang="ru-RU" sz="2400" b="1" u="sng" dirty="0"/>
          </a:p>
        </p:txBody>
      </p:sp>
      <p:pic>
        <p:nvPicPr>
          <p:cNvPr id="13" name="Рисунок 12" descr="hello_html_m3e98746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8" t="6253" b="3833"/>
          <a:stretch>
            <a:fillRect/>
          </a:stretch>
        </p:blipFill>
        <p:spPr>
          <a:xfrm>
            <a:off x="6804248" y="3843361"/>
            <a:ext cx="2339752" cy="3014639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 flipH="1" flipV="1">
            <a:off x="2555776" y="4221088"/>
            <a:ext cx="1368152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796136" y="4149080"/>
            <a:ext cx="2016224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123728" y="5157192"/>
            <a:ext cx="187220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80112" y="5157192"/>
            <a:ext cx="22322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979712" y="6021288"/>
            <a:ext cx="20162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364088" y="6093296"/>
            <a:ext cx="158417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Что такое тело вращения?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/>
              <a:t>Тело вращения </a:t>
            </a:r>
            <a:r>
              <a:rPr lang="ru-RU" dirty="0" smtClean="0"/>
              <a:t>– это геометрическое тело, образуемое путем вращения плоскости многоугольника вокруг оси, расположенной в этой же плоскости.</a:t>
            </a:r>
            <a:endParaRPr lang="ru-RU" dirty="0"/>
          </a:p>
        </p:txBody>
      </p:sp>
      <p:pic>
        <p:nvPicPr>
          <p:cNvPr id="4" name="Рисунок 3" descr="hello_html_m564d27a7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3645024"/>
            <a:ext cx="2375093" cy="3404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Что такое призма?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/>
              <a:t>Призма</a:t>
            </a:r>
            <a:r>
              <a:rPr lang="ru-RU" dirty="0" smtClean="0"/>
              <a:t> – это многогранник, у которого 2 грани, называемые основаниями, лежат параллельно и равны, а остальные грани – параллелограммы.</a:t>
            </a:r>
            <a:endParaRPr lang="ru-RU" dirty="0"/>
          </a:p>
        </p:txBody>
      </p:sp>
      <p:pic>
        <p:nvPicPr>
          <p:cNvPr id="4" name="Рисунок 3" descr="screen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1997" t="22148" r="2179" b="13106"/>
          <a:stretch>
            <a:fillRect/>
          </a:stretch>
        </p:blipFill>
        <p:spPr>
          <a:xfrm>
            <a:off x="1763688" y="3717032"/>
            <a:ext cx="5400600" cy="3055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Что такое пирамида?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/>
              <a:t>Пирамида</a:t>
            </a:r>
            <a:r>
              <a:rPr lang="ru-RU" dirty="0" smtClean="0"/>
              <a:t> – геометрическое тело, у которого грань основания – многоугольник, а остальные грани – треугольники.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hello_html_m3e98746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87" t="11433" r="3681" b="10101"/>
          <a:stretch>
            <a:fillRect/>
          </a:stretch>
        </p:blipFill>
        <p:spPr>
          <a:xfrm>
            <a:off x="3203848" y="3284984"/>
            <a:ext cx="2664296" cy="335699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699792" y="5949280"/>
            <a:ext cx="499241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5661248"/>
            <a:ext cx="4956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6136" y="5589240"/>
            <a:ext cx="4780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6273225"/>
            <a:ext cx="5277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3140968"/>
            <a:ext cx="4507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ru-RU" sz="32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/>
          <a:lstStyle/>
          <a:p>
            <a:r>
              <a:rPr lang="ru-RU" dirty="0" smtClean="0"/>
              <a:t>Что такое цилиндр?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/>
              <a:t>Цилиндр</a:t>
            </a:r>
            <a:r>
              <a:rPr lang="ru-RU" dirty="0" smtClean="0"/>
              <a:t> – геометрическое тело, полученное вращением прямоугольника вокруг одной из его сторон.</a:t>
            </a:r>
            <a:endParaRPr lang="ru-RU" dirty="0"/>
          </a:p>
        </p:txBody>
      </p:sp>
      <p:pic>
        <p:nvPicPr>
          <p:cNvPr id="5" name="Рисунок 4" descr="Cara-Menghitung-Tabung-Silinder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53" t="6766" r="32658" b="8078"/>
          <a:stretch>
            <a:fillRect/>
          </a:stretch>
        </p:blipFill>
        <p:spPr>
          <a:xfrm>
            <a:off x="6012160" y="3432755"/>
            <a:ext cx="2304256" cy="3425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/>
          <a:lstStyle/>
          <a:p>
            <a:r>
              <a:rPr lang="ru-RU" dirty="0" smtClean="0"/>
              <a:t>Что такое шар?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/>
              <a:t>Шар</a:t>
            </a:r>
            <a:r>
              <a:rPr lang="ru-RU" dirty="0" smtClean="0"/>
              <a:t> – геометрическое тело, ограниченное сферой. </a:t>
            </a:r>
            <a:endParaRPr lang="en-US" dirty="0" smtClean="0"/>
          </a:p>
          <a:p>
            <a:pPr algn="ctr">
              <a:buNone/>
            </a:pPr>
            <a:r>
              <a:rPr lang="ru-RU" b="1" i="1" u="sng" dirty="0" smtClean="0"/>
              <a:t>Сфера</a:t>
            </a:r>
            <a:r>
              <a:rPr lang="ru-RU" dirty="0" smtClean="0"/>
              <a:t> - множество точек, удаленных на данное расстояние (радиус сферы) от данной точки (центр сферы).</a:t>
            </a:r>
            <a:endParaRPr lang="ru-RU" dirty="0"/>
          </a:p>
        </p:txBody>
      </p:sp>
      <p:pic>
        <p:nvPicPr>
          <p:cNvPr id="5" name="Рисунок 4" descr="579-029e982687b7532bf9ebab1f0c9f317c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3934047"/>
            <a:ext cx="2968722" cy="2923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</TotalTime>
  <Words>332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Геометрические фигуры в пространстве</vt:lpstr>
      <vt:lpstr>Презентация PowerPoint</vt:lpstr>
      <vt:lpstr>Презентация PowerPoint</vt:lpstr>
      <vt:lpstr>Что же такое многогранник?</vt:lpstr>
      <vt:lpstr>Что такое тело вращения?</vt:lpstr>
      <vt:lpstr>Что такое призма?</vt:lpstr>
      <vt:lpstr>Что такое пирамида?</vt:lpstr>
      <vt:lpstr>Что такое цилиндр?</vt:lpstr>
      <vt:lpstr>Что такое шар?</vt:lpstr>
      <vt:lpstr>Что такое конус?</vt:lpstr>
      <vt:lpstr>Практическая работа:</vt:lpstr>
      <vt:lpstr>«Мыльные пузыри»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Admin2-LEGO</dc:creator>
  <cp:lastModifiedBy>User</cp:lastModifiedBy>
  <cp:revision>15</cp:revision>
  <dcterms:created xsi:type="dcterms:W3CDTF">2021-12-07T04:48:54Z</dcterms:created>
  <dcterms:modified xsi:type="dcterms:W3CDTF">2023-11-16T09:47:26Z</dcterms:modified>
</cp:coreProperties>
</file>