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BB32BA-D5DF-4F7F-B351-F5BD4A57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25563"/>
          </a:xfrm>
        </p:spPr>
        <p:txBody>
          <a:bodyPr/>
          <a:lstStyle/>
          <a:p>
            <a:pPr algn="ctr"/>
            <a:r>
              <a:rPr lang="ru-RU" dirty="0"/>
              <a:t>Входное устройство</a:t>
            </a:r>
          </a:p>
        </p:txBody>
      </p:sp>
    </p:spTree>
    <p:extLst>
      <p:ext uri="{BB962C8B-B14F-4D97-AF65-F5344CB8AC3E}">
        <p14:creationId xmlns:p14="http://schemas.microsoft.com/office/powerpoint/2010/main" val="12994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EA035A-8B4E-43F8-A4A6-92E8C9E6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893"/>
            <a:ext cx="7886700" cy="93027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cs typeface="Arial" panose="020B0604020202020204" pitchFamily="34" charset="0"/>
              </a:rPr>
              <a:t>Дозвуковые и сверхзвуковые ВУ и требования к ним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43D386-F87A-41D8-89A0-F3A748A41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Входное устройство ГТД служит для подвода воздуха в компрессор с наименьшими гидравлическими потерями и с определенной скоростью. В полете оно частично преобразует скоростной напор в давление.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С ростом скорости полета уменьшается степень повышения давления воздуха в компрессоре, а скоростная степень повышения давления во входном устройстве увеличивается. Следовательно, с увеличением  скорости полета возрастает роль входного устройства в общем процессе повышения давления, его влияния на тягу и экономичность двигателя. 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Требования к ВУ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Малое лобовое сопротивление 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Прочность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Жесткость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Герметичность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Надежность в эксплуатации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Небольшая масса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Простота в изготовлении, сборке и разборке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7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DCE4C4-BED4-4229-957F-E43AA371A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73" y="152400"/>
            <a:ext cx="7886700" cy="7016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cs typeface="Arial" panose="020B0604020202020204" pitchFamily="34" charset="0"/>
              </a:rPr>
              <a:t>Схемы и конструктивные элементы ВУ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7AD0B2-5BC1-4BAD-84CA-845EDB2DC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11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Дозвуковые ВУ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Простейшее дозвуковое ВУ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ТРД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состоит из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внешний обтекатель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корпус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3-внутренний обтекатель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Простейшее дозвуковое ВУ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ТВД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состоит из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обтекатель втулки воздушного винта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2-внешний обтекатель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3-корпус ВУ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4-обтекатель корпуса редуктора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F3DDBC6-0E13-4B9D-A630-237BCA27B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849171" cy="214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4180595-8444-469D-9F28-42E709E84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437" y="3754407"/>
            <a:ext cx="3288963" cy="263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2C7C5F-AB8F-4D24-AE16-A1C1D07B0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058150" cy="587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Сверхзвуковые ВУ.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Сверхзвуковые ВУ применяют на сверхзвуковых скоростях для получения максимальной тяги. Сверхзвуковое ВУ состоит из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ступенчатый конус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2-внешний обтекатель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3-окна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4-сервопоршень 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0EB15E9-F6BB-400A-A40E-5579672EA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894702" y="-728308"/>
            <a:ext cx="1970088" cy="596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2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B341A6-FEE7-415A-9C22-664DF9AB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854074"/>
          </a:xfrm>
        </p:spPr>
        <p:txBody>
          <a:bodyPr>
            <a:normAutofit/>
          </a:bodyPr>
          <a:lstStyle/>
          <a:p>
            <a:r>
              <a:rPr lang="ru-RU" sz="3200" dirty="0">
                <a:cs typeface="Arial" panose="020B0604020202020204" pitchFamily="34" charset="0"/>
              </a:rPr>
              <a:t>Усилия, действующие на элементы ВУ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FC3921-9DD1-425D-8F9E-8F169A46F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Воздушный поток, проходя через ВУ, взаимодействует с ним. При этом возникает сила от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статического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воздействия потока воздуха. В этом случае появляется напряжения сжатия при работе двигателя на земле и растяжения – в полете и сила от д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инамического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воздействия потока воздуха.  Кроме того появляется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суммарная осевая сила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действующая со стороны воздушного потока на ВУ. Эта сила действует на внутренние стенки канала ВУ и внутреннего обтекателя. Так как направление действие этой силы совпадает с направлением полета, то болты крепления ВУ к двигателю работают на растяжение, а само ВУ участвует в создании реактивной тяги.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Помимо усилий от воздействия потока, во ВУ возникают усилия от массы конструкции и от инерционных нагрузок, появляющихся во время эволюций самолета.</a:t>
            </a:r>
          </a:p>
        </p:txBody>
      </p:sp>
    </p:spTree>
    <p:extLst>
      <p:ext uri="{BB962C8B-B14F-4D97-AF65-F5344CB8AC3E}">
        <p14:creationId xmlns:p14="http://schemas.microsoft.com/office/powerpoint/2010/main" val="243656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806D2C-6AB6-472E-B207-36B39C5A5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016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Защита ВУ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D2995F-C3E3-474D-8421-C80EACC29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33400"/>
            <a:ext cx="8382000" cy="5333999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Защита ВУ от обледенения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Предохранение деталей ВУ от обледенения можно обеспечить впрыскиванием в поток воздуха распыленной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противообледенительной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жидкости ( смесь спирта и воды, например), подогревом деталей горячим воздухом, отбираемым из компрессора, или горячим маслом, откачиваемым из отстойников двигателя. Подогрев можно осуществить при помощи специальных термоэлектрических элементов.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Впрыскивание во ВУ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противообледенительной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жидкости не нашло применения из-за большого расхода этой жидкости.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 обогрева маслом получила гораздо большее распространение из-за своей надежности и экономичности.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Однако, наибольшее распространение получила система обогрева элементов ВУ горячим воздухом с температурой до 250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92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9A3CA-1BC0-494E-A1C5-EDB0FF377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76" y="152400"/>
            <a:ext cx="7886700" cy="777874"/>
          </a:xfrm>
        </p:spPr>
        <p:txBody>
          <a:bodyPr>
            <a:normAutofit/>
          </a:bodyPr>
          <a:lstStyle/>
          <a:p>
            <a:r>
              <a:rPr lang="ru-RU" sz="2800" dirty="0"/>
              <a:t>Схема обогрева ВУ</a:t>
            </a:r>
            <a:r>
              <a:rPr lang="en-US" sz="2800" dirty="0"/>
              <a:t>:</a:t>
            </a: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7950DEA-6181-43C2-BBEE-F20F2C5C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1-обтекатель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2-накладные спицы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3-труба подвода воздуха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4-заслонка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5-лопатки входного направляющего аппарата            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*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Обогреваемые лопатки ВНА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D697CA5-CA09-40AF-A08B-32E6A9E4D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18" y="2492581"/>
            <a:ext cx="5638800" cy="43334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17820D6-558E-4EBC-A81A-D86D755859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222"/>
          <a:stretch/>
        </p:blipFill>
        <p:spPr>
          <a:xfrm rot="16200000">
            <a:off x="5883754" y="2163842"/>
            <a:ext cx="2917825" cy="327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6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CA9341-14D4-4D8C-BE2A-5A6DA149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83" y="365127"/>
            <a:ext cx="7886700" cy="625474"/>
          </a:xfrm>
        </p:spPr>
        <p:txBody>
          <a:bodyPr>
            <a:normAutofit/>
          </a:bodyPr>
          <a:lstStyle/>
          <a:p>
            <a:r>
              <a:rPr lang="ru-RU" sz="2800" dirty="0"/>
              <a:t>Установка защитных устройств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F5F211-6735-472B-ABC2-B3793A6E2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273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Защитные устройства устанавливают для предотвращения попадания в двигатель посторонних предметов (камней, кусочков бетона и т.д.) при работе двигателя на земле во время стоянки, при рулении, взлете или посадке. Попадание посторонних предметов в двигатель может привести к повреждению элементов проточной части. Особенно опасно повреждение лопаток компрессора. Для защиты ВУ во входном канале могут устанавливаться неубирающиеся и убирающиеся в полете решетки и сетки.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*Воздухозаборник с защитным устройством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427D3E0-DFBC-4705-A5AA-2A148525A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480" b="3838"/>
          <a:stretch/>
        </p:blipFill>
        <p:spPr>
          <a:xfrm rot="16200000">
            <a:off x="452535" y="2824065"/>
            <a:ext cx="244773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0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</a:p>
          <a:p>
            <a:r>
              <a:rPr lang="ru-RU" dirty="0" smtClean="0"/>
              <a:t>Законспектировать  </a:t>
            </a:r>
            <a:r>
              <a:rPr lang="en-US" dirty="0"/>
              <a:t>https://ppt-online.org/351875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96</TotalTime>
  <Words>517</Words>
  <Application>Microsoft Office PowerPoint</Application>
  <PresentationFormat>Экран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Входное устройство</vt:lpstr>
      <vt:lpstr>Дозвуковые и сверхзвуковые ВУ и требования к ним</vt:lpstr>
      <vt:lpstr>Схемы и конструктивные элементы ВУ</vt:lpstr>
      <vt:lpstr>Презентация PowerPoint</vt:lpstr>
      <vt:lpstr>Усилия, действующие на элементы ВУ</vt:lpstr>
      <vt:lpstr>Защита ВУ</vt:lpstr>
      <vt:lpstr>Схема обогрева ВУ:</vt:lpstr>
      <vt:lpstr>Установка защитных устройств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Keene Jeff</dc:creator>
  <cp:lastModifiedBy>HAMELEON</cp:lastModifiedBy>
  <cp:revision>11</cp:revision>
  <dcterms:created xsi:type="dcterms:W3CDTF">2020-03-27T10:22:28Z</dcterms:created>
  <dcterms:modified xsi:type="dcterms:W3CDTF">2020-03-30T12:34:08Z</dcterms:modified>
</cp:coreProperties>
</file>