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Газовые турбины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неразборное соединение </a:t>
            </a:r>
            <a:br>
              <a:rPr lang="ru-RU" dirty="0" smtClean="0"/>
            </a:br>
            <a:r>
              <a:rPr lang="ru-RU" dirty="0" smtClean="0"/>
              <a:t>диска с валом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Прессовое </a:t>
            </a:r>
          </a:p>
          <a:p>
            <a:r>
              <a:rPr lang="ru-RU" dirty="0" smtClean="0"/>
              <a:t>Цельное </a:t>
            </a:r>
          </a:p>
          <a:p>
            <a:r>
              <a:rPr lang="ru-RU" dirty="0" err="1" smtClean="0"/>
              <a:t>Сварне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Разборные соединения дисков между собой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соединения нашли </a:t>
            </a:r>
            <a:r>
              <a:rPr lang="ru-RU" dirty="0" err="1" smtClean="0"/>
              <a:t>болле</a:t>
            </a:r>
            <a:r>
              <a:rPr lang="ru-RU" dirty="0" smtClean="0"/>
              <a:t> широкое применение, чем неразборные особенно в многоступенчатых  турбинах.  </a:t>
            </a:r>
          </a:p>
          <a:p>
            <a:r>
              <a:rPr lang="ru-RU" dirty="0" smtClean="0"/>
              <a:t>Треугольные шлицы.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Неразборные соединения дисков между собой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Силовыми кольцами </a:t>
            </a:r>
          </a:p>
          <a:p>
            <a:r>
              <a:rPr lang="ru-RU" dirty="0" smtClean="0"/>
              <a:t>Сваркой </a:t>
            </a:r>
          </a:p>
          <a:p>
            <a:pPr>
              <a:buNone/>
            </a:pPr>
            <a:r>
              <a:rPr lang="ru-RU" dirty="0" smtClean="0"/>
              <a:t>Недостаток статор должен быть разборным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1.Конструкция валов и дисков турбин.</a:t>
            </a:r>
          </a:p>
          <a:p>
            <a:r>
              <a:rPr lang="ru-RU" dirty="0" smtClean="0"/>
              <a:t>2.Соединение дисков с валом и между собой</a:t>
            </a:r>
          </a:p>
          <a:p>
            <a:r>
              <a:rPr lang="ru-RU" dirty="0" smtClean="0"/>
              <a:t>3.Силы, действующие на элементы ротора и вызываемые ими напряжения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Ротор турбины состоит из вала, дисков и рабочих лопаток.  Число дисков зависит от числа ступеней. </a:t>
            </a:r>
          </a:p>
          <a:p>
            <a:pPr marL="514350" indent="-514350">
              <a:buNone/>
            </a:pPr>
            <a:r>
              <a:rPr lang="ru-RU" dirty="0" smtClean="0"/>
              <a:t>Конструктивные особенности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Роторы турбины выполняется   дисковыми  или </a:t>
            </a:r>
            <a:r>
              <a:rPr lang="ru-RU" dirty="0" err="1" smtClean="0"/>
              <a:t>барабанно</a:t>
            </a:r>
            <a:r>
              <a:rPr lang="ru-RU" dirty="0" smtClean="0"/>
              <a:t> дисковым.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Роторы турбины размещаются на двух самостоятельных опорах  или на одной опоре общей с компрессором.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Ротор турбины зависит от способа соединения дисков с валом. (</a:t>
            </a:r>
            <a:r>
              <a:rPr lang="ru-RU" dirty="0" smtClean="0"/>
              <a:t>разборные, </a:t>
            </a:r>
            <a:r>
              <a:rPr lang="ru-RU" dirty="0" smtClean="0"/>
              <a:t>неразборные)  </a:t>
            </a:r>
          </a:p>
          <a:p>
            <a:pPr marL="514350" indent="-514350"/>
            <a:r>
              <a:rPr lang="ru-RU" dirty="0" smtClean="0"/>
              <a:t>Разборный хорош в ремонте но плох в балансировке.</a:t>
            </a:r>
          </a:p>
          <a:p>
            <a:pPr marL="514350" indent="-514350"/>
            <a:r>
              <a:rPr lang="ru-RU" dirty="0" smtClean="0"/>
              <a:t>Неразборный  сложен в сборке </a:t>
            </a:r>
            <a:r>
              <a:rPr lang="ru-RU" dirty="0" smtClean="0"/>
              <a:t>имеют  малый </a:t>
            </a:r>
            <a:r>
              <a:rPr lang="ru-RU" dirty="0" smtClean="0"/>
              <a:t>ресурс.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Диски турбины служат  для размещение рабочих  лопаток передачи  крутящего момента валу.   </a:t>
            </a:r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 smtClean="0"/>
              <a:t>диске действует динамические напряжения, </a:t>
            </a:r>
            <a:r>
              <a:rPr lang="ru-RU" dirty="0" smtClean="0"/>
              <a:t>вызванные </a:t>
            </a:r>
            <a:r>
              <a:rPr lang="ru-RU" dirty="0" smtClean="0"/>
              <a:t>колебания и  температурные напряжения.</a:t>
            </a:r>
          </a:p>
          <a:p>
            <a:r>
              <a:rPr lang="ru-RU" dirty="0" smtClean="0"/>
              <a:t>Диски бывают: одновенечные, двухвенечные и составные.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Диски изготавливаются ковкой или горячей штамповкой с последующей механической обработкой. На них делают фланцы или резьбовые бурты для соединения с валом или между собой. Также на дисках есть выступы для уплотнения.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Узлы соединения дисков с валом и между собой передают большие нагрузку от крутящегося и изгибающего  момента и осевых сил. Они работают в условиях повышенной температур,  частых  теплосмен и неравномерного нагрева, действия вибрационных нагрузок, возникающих из-за  неуравновешенности ротора  и  пульсации давления газа.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К </a:t>
            </a:r>
            <a:r>
              <a:rPr lang="ru-RU" sz="3600" dirty="0" smtClean="0"/>
              <a:t>узлам  </a:t>
            </a:r>
            <a:r>
              <a:rPr lang="ru-RU" sz="3600" dirty="0" smtClean="0"/>
              <a:t>соединения </a:t>
            </a:r>
            <a:r>
              <a:rPr lang="ru-RU" sz="3600" dirty="0" smtClean="0"/>
              <a:t>предъявляются повышенные требования: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бладает </a:t>
            </a:r>
            <a:r>
              <a:rPr lang="ru-RU" sz="3600" dirty="0" smtClean="0"/>
              <a:t>малой </a:t>
            </a:r>
            <a:r>
              <a:rPr lang="ru-RU" sz="3600" dirty="0" smtClean="0"/>
              <a:t>массой. </a:t>
            </a:r>
            <a:endParaRPr lang="ru-RU" sz="3600" dirty="0" smtClean="0"/>
          </a:p>
          <a:p>
            <a:r>
              <a:rPr lang="ru-RU" sz="3600" dirty="0"/>
              <a:t>Н</a:t>
            </a:r>
            <a:r>
              <a:rPr lang="ru-RU" sz="3600" dirty="0" smtClean="0"/>
              <a:t>адежная передача </a:t>
            </a:r>
            <a:r>
              <a:rPr lang="ru-RU" sz="3600" dirty="0" smtClean="0"/>
              <a:t>крутящего </a:t>
            </a:r>
            <a:r>
              <a:rPr lang="ru-RU" sz="3600" dirty="0" smtClean="0"/>
              <a:t>момента.</a:t>
            </a:r>
            <a:endParaRPr lang="ru-RU" sz="3600" dirty="0" smtClean="0"/>
          </a:p>
          <a:p>
            <a:r>
              <a:rPr lang="ru-RU" sz="3600" dirty="0"/>
              <a:t>С</a:t>
            </a:r>
            <a:r>
              <a:rPr lang="ru-RU" sz="3600" dirty="0" smtClean="0"/>
              <a:t>охранять </a:t>
            </a:r>
            <a:r>
              <a:rPr lang="ru-RU" sz="3600" dirty="0" smtClean="0"/>
              <a:t>центровку и балансировку ротора при холодном и горячем </a:t>
            </a:r>
            <a:r>
              <a:rPr lang="ru-RU" sz="3600" dirty="0" smtClean="0"/>
              <a:t>состояний.</a:t>
            </a:r>
            <a:endParaRPr lang="ru-RU" sz="3600" dirty="0" smtClean="0"/>
          </a:p>
          <a:p>
            <a:r>
              <a:rPr lang="ru-RU" sz="3600" dirty="0" smtClean="0"/>
              <a:t>Не допускать </a:t>
            </a:r>
            <a:r>
              <a:rPr lang="ru-RU" sz="3600" dirty="0" smtClean="0"/>
              <a:t>прогибов. </a:t>
            </a:r>
            <a:endParaRPr lang="ru-RU" sz="3600" dirty="0" smtClean="0"/>
          </a:p>
          <a:p>
            <a:r>
              <a:rPr lang="ru-RU" sz="3600" dirty="0" smtClean="0"/>
              <a:t>Минимальный нагрев  </a:t>
            </a:r>
            <a:r>
              <a:rPr lang="ru-RU" sz="3600" dirty="0" smtClean="0"/>
              <a:t>подшипника.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smtClean="0"/>
              <a:t>азборное </a:t>
            </a:r>
            <a:r>
              <a:rPr lang="ru-RU" dirty="0" smtClean="0"/>
              <a:t>соединение </a:t>
            </a:r>
            <a:br>
              <a:rPr lang="ru-RU" dirty="0" smtClean="0"/>
            </a:br>
            <a:r>
              <a:rPr lang="ru-RU" dirty="0" smtClean="0"/>
              <a:t>диска с валом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Достоинством этого соединения является его малая масса, кроме того, наличие фланца, отделенного от основной массы диска, уменьшает подвод тепла к валу и подшипнику, а отверстия под болты не ослаб­ляют диск.</a:t>
            </a:r>
            <a:endParaRPr lang="en-US" dirty="0" smtClean="0"/>
          </a:p>
          <a:p>
            <a:pPr marL="137160" indent="0">
              <a:buNone/>
            </a:pPr>
            <a:r>
              <a:rPr lang="ru-RU" dirty="0" smtClean="0"/>
              <a:t>Виды соединения:</a:t>
            </a:r>
          </a:p>
          <a:p>
            <a:r>
              <a:rPr lang="ru-RU" dirty="0" smtClean="0"/>
              <a:t>Фланцевые</a:t>
            </a:r>
          </a:p>
          <a:p>
            <a:r>
              <a:rPr lang="ru-RU" dirty="0" smtClean="0"/>
              <a:t>Ш</a:t>
            </a:r>
            <a:r>
              <a:rPr lang="ru-RU" dirty="0" smtClean="0"/>
              <a:t>лицевые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324</TotalTime>
  <Words>337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Газовые турбины </vt:lpstr>
      <vt:lpstr>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2 вопрос </vt:lpstr>
      <vt:lpstr>Презентация PowerPoint</vt:lpstr>
      <vt:lpstr>Разборное соединение  диска с валом</vt:lpstr>
      <vt:lpstr>неразборное соединение  диска с валом</vt:lpstr>
      <vt:lpstr>Разборные соединения дисков между собой </vt:lpstr>
      <vt:lpstr>Неразборные соединения дисков между собой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hameleon</dc:creator>
  <cp:lastModifiedBy>Студент_19</cp:lastModifiedBy>
  <cp:revision>24</cp:revision>
  <dcterms:created xsi:type="dcterms:W3CDTF">2019-03-24T10:33:41Z</dcterms:created>
  <dcterms:modified xsi:type="dcterms:W3CDTF">2019-04-18T10:39:53Z</dcterms:modified>
</cp:coreProperties>
</file>