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Тема 1.8. Системы смазки ГТД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занятие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05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Появление белого дыма в выхлопном устройстве двигателя свидетельствует о попадании в </a:t>
            </a:r>
            <a:r>
              <a:rPr lang="ru-RU" dirty="0" err="1"/>
              <a:t>газовоздушный</a:t>
            </a:r>
            <a:r>
              <a:rPr lang="ru-RU" dirty="0"/>
              <a:t> тракт большого количества масла.</a:t>
            </a:r>
          </a:p>
          <a:p>
            <a:r>
              <a:rPr lang="ru-RU" dirty="0"/>
              <a:t>Своевременные осмотры маслофильтров могут обеспечить не только обнаружение неисправности, но и предупреждение вероятного отказа двигателя. Обнаружение на фильтрующем элементе маслофильтра студенистых отложений свидетельствует о нарушении технологии заправки масла.</a:t>
            </a:r>
          </a:p>
          <a:p>
            <a:r>
              <a:rPr lang="ru-RU" dirty="0"/>
              <a:t>Обнаружение большого количества кокса свидетельствует о </a:t>
            </a:r>
            <a:r>
              <a:rPr lang="ru-RU" dirty="0" err="1"/>
              <a:t>негерметичности</a:t>
            </a:r>
            <a:r>
              <a:rPr lang="ru-RU" dirty="0"/>
              <a:t> масляных уплотнений или о возможном увеличении температурного режима при эксплуатации двигателя в полёте.</a:t>
            </a:r>
          </a:p>
          <a:p>
            <a:r>
              <a:rPr lang="ru-RU" dirty="0"/>
              <a:t>Маслосистема двигателя будет работать надёжно в том случае, если за её состоянием и работой будет налажен строгий и постоянный контроль. Контроль должен осуществляться как в процессе технического обслуживания, так и в процессе работы двигателя на земле и в полёте.</a:t>
            </a:r>
          </a:p>
          <a:p>
            <a:r>
              <a:rPr lang="ru-RU" dirty="0"/>
              <a:t>В процессе предполётного осмотра экипаж обязан проверить уровень масла в маслобаках и при необходимости дозаправить в соответствии с требованиями «Инструкции по техническому обслуживанию». При обнаружении следов подтекания масла из трубопроводов, штуцеров агрегатов маслосистемы и самих агрегатов необходимо выяснить причину подтекания и устранить её.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81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Дать описание к графику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527359" cy="266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75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1.Производительность шестеренного м/насоса</a:t>
            </a:r>
          </a:p>
          <a:p>
            <a:r>
              <a:rPr lang="ru-RU" dirty="0"/>
              <a:t>2.Высотность м/системы и способы её увеличения.</a:t>
            </a:r>
          </a:p>
          <a:p>
            <a:r>
              <a:rPr lang="ru-RU" dirty="0"/>
              <a:t>3.Неисправности м/системы, влияющие на безопасность полётов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7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Производительность шестерёнчатого </a:t>
            </a:r>
            <a:r>
              <a:rPr lang="ru-RU" dirty="0" smtClean="0"/>
              <a:t>насоса зависит </a:t>
            </a:r>
            <a:r>
              <a:rPr lang="ru-RU" dirty="0" smtClean="0"/>
              <a:t>от </a:t>
            </a:r>
            <a:endParaRPr lang="ru-RU" dirty="0" smtClean="0"/>
          </a:p>
          <a:p>
            <a:r>
              <a:rPr lang="ru-RU" dirty="0" smtClean="0"/>
              <a:t>высоты </a:t>
            </a:r>
            <a:r>
              <a:rPr lang="ru-RU" dirty="0" smtClean="0"/>
              <a:t>зуба </a:t>
            </a:r>
            <a:r>
              <a:rPr lang="ru-RU" dirty="0" smtClean="0"/>
              <a:t>шестерёнчатого </a:t>
            </a:r>
            <a:r>
              <a:rPr lang="ru-RU" dirty="0" smtClean="0"/>
              <a:t>колеса </a:t>
            </a:r>
          </a:p>
          <a:p>
            <a:r>
              <a:rPr lang="ru-RU" dirty="0" smtClean="0"/>
              <a:t>Зазор между шестерню и корпусом </a:t>
            </a:r>
          </a:p>
          <a:p>
            <a:r>
              <a:rPr lang="ru-RU" dirty="0" smtClean="0"/>
              <a:t>Числа оборотов </a:t>
            </a:r>
            <a:r>
              <a:rPr lang="ru-RU" dirty="0" smtClean="0"/>
              <a:t>ведущее </a:t>
            </a:r>
            <a:r>
              <a:rPr lang="ru-RU" dirty="0" smtClean="0"/>
              <a:t>шестерни </a:t>
            </a:r>
          </a:p>
          <a:p>
            <a:r>
              <a:rPr lang="ru-RU" dirty="0" smtClean="0"/>
              <a:t>Плотности масла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8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набором высоты за счет падения давления воздуха в баке и давления масла на входе в насос уменьшается </a:t>
            </a:r>
            <a:r>
              <a:rPr lang="ru-RU" dirty="0" smtClean="0"/>
              <a:t>подача масла . </a:t>
            </a:r>
            <a:r>
              <a:rPr lang="ru-RU" dirty="0"/>
              <a:t>Кроме того, при давлении масла на входе 0,3-0,4 кПа начинается интенсивное выделение из масла растворенных в нем газов и мелких пузырьков воздуха, которые, расширяясь, приводят к сильному пенообразованию и нарушению плотности масляного потока на входе. </a:t>
            </a:r>
            <a:r>
              <a:rPr lang="ru-RU" dirty="0" smtClean="0"/>
              <a:t>Это также влияет на производительность насоса.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8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Образование пены в системе называется (кавитацией) </a:t>
            </a:r>
          </a:p>
          <a:p>
            <a:r>
              <a:rPr lang="ru-RU" b="1" dirty="0"/>
              <a:t>Кавитация</a:t>
            </a:r>
            <a:r>
              <a:rPr lang="ru-RU" dirty="0"/>
              <a:t> – это процесс образования в жидкости полостей (</a:t>
            </a:r>
            <a:r>
              <a:rPr lang="ru-RU" b="1" dirty="0" err="1"/>
              <a:t>кавитационных</a:t>
            </a:r>
            <a:r>
              <a:rPr lang="ru-RU" dirty="0"/>
              <a:t> пузырьков</a:t>
            </a:r>
            <a:r>
              <a:rPr lang="ru-RU" dirty="0" smtClean="0"/>
              <a:t>), </a:t>
            </a:r>
            <a:r>
              <a:rPr lang="ru-RU" dirty="0"/>
              <a:t>заполненных газом и/или паром. - встряхивании бутылки с </a:t>
            </a:r>
            <a:r>
              <a:rPr lang="ru-RU" dirty="0" smtClean="0"/>
              <a:t>жидкостью, </a:t>
            </a:r>
            <a:r>
              <a:rPr lang="ru-RU" dirty="0"/>
              <a:t>когда в жидкости появляются полые пузырьки и начинается «</a:t>
            </a:r>
            <a:r>
              <a:rPr lang="ru-RU" b="1" dirty="0" err="1"/>
              <a:t>кавитационный</a:t>
            </a:r>
            <a:r>
              <a:rPr lang="ru-RU" dirty="0"/>
              <a:t> круговорот»</a:t>
            </a:r>
          </a:p>
        </p:txBody>
      </p:sp>
    </p:spTree>
    <p:extLst>
      <p:ext uri="{BB962C8B-B14F-4D97-AF65-F5344CB8AC3E}">
        <p14:creationId xmlns:p14="http://schemas.microsoft.com/office/powerpoint/2010/main" val="108471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6781800" cy="8709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4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Высота, на которой производительность нагнетающей секции масляного насоса равна прокачке масла при закрытом редукционном клапане, называется расчетной или высотностью. На больших высотах </a:t>
            </a:r>
            <a:r>
              <a:rPr lang="ru-RU" dirty="0" smtClean="0"/>
              <a:t> </a:t>
            </a:r>
            <a:r>
              <a:rPr lang="ru-RU" dirty="0"/>
              <a:t>из-за недостаточной  </a:t>
            </a:r>
            <a:r>
              <a:rPr lang="ru-RU" dirty="0" smtClean="0"/>
              <a:t> </a:t>
            </a:r>
            <a:r>
              <a:rPr lang="ru-RU" dirty="0"/>
              <a:t>прокачки масла  </a:t>
            </a:r>
            <a:r>
              <a:rPr lang="ru-RU" dirty="0" smtClean="0"/>
              <a:t> </a:t>
            </a:r>
            <a:r>
              <a:rPr lang="ru-RU" dirty="0"/>
              <a:t>трущиеся поверхности и масло начинают перегреваться, увеличивается износ, а также возможны случаи заклинивания двигателя.</a:t>
            </a:r>
          </a:p>
          <a:p>
            <a:r>
              <a:rPr lang="ru-RU" dirty="0"/>
              <a:t>Высотность масляной системы и компенсация расхода масла на ГТД обеспечиваются одним или одновременно несколькими способами:</a:t>
            </a:r>
          </a:p>
          <a:p>
            <a:r>
              <a:rPr lang="ru-RU" dirty="0"/>
              <a:t>запасом подачи нагнетающей секции </a:t>
            </a:r>
            <a:r>
              <a:rPr lang="ru-RU" dirty="0" smtClean="0"/>
              <a:t>маслонасоса; </a:t>
            </a:r>
            <a:r>
              <a:rPr lang="ru-RU" dirty="0"/>
              <a:t>установкой дополнительного насоса подпитки, создающего подпор (0,6...0,8) 10Па на входе в основной .масляный насос; установкой бака выше насоса; установкой всасывающих трубопроводов с большим диаметром и малыми гидравлическими сопротивлениями; применением закрытой циркуляционной масляной системы; установкой </a:t>
            </a:r>
            <a:r>
              <a:rPr lang="ru-RU" dirty="0" smtClean="0"/>
              <a:t>воздухоотделителя; создание избыточного воздушного давления в масло баке.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38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неисправности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03244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800" dirty="0" smtClean="0"/>
              <a:t>падение </a:t>
            </a:r>
            <a:r>
              <a:rPr lang="ru-RU" sz="1800" dirty="0"/>
              <a:t>давления масла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Font typeface="+mj-lt"/>
              <a:buAutoNum type="arabicPeriod"/>
            </a:pPr>
            <a:r>
              <a:rPr lang="ru-RU" sz="1800" dirty="0"/>
              <a:t>повышение температуры масла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Font typeface="+mj-lt"/>
              <a:buAutoNum type="arabicPeriod"/>
            </a:pPr>
            <a:r>
              <a:rPr lang="ru-RU" sz="1800" dirty="0"/>
              <a:t>повышенный расход масла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Font typeface="+mj-lt"/>
              <a:buAutoNum type="arabicPeriod"/>
            </a:pPr>
            <a:r>
              <a:rPr lang="ru-RU" sz="1800" dirty="0"/>
              <a:t>сильное дымление и течь масла из выходного устройства при выключении двигателя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Font typeface="+mj-lt"/>
              <a:buAutoNum type="arabicPeriod"/>
            </a:pPr>
            <a:r>
              <a:rPr lang="ru-RU" sz="1800" dirty="0"/>
              <a:t>появление металлической стружки в масле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 Падение </a:t>
            </a:r>
            <a:r>
              <a:rPr lang="ru-RU" sz="1800" dirty="0"/>
              <a:t>давления масла. Недостаточная подача масла может привести к разрушению подшипников опор и заклинению роторов двигателя. Основными причинами падения давления масла в маслосистеме двигателя являются</a:t>
            </a:r>
            <a:r>
              <a:rPr lang="ru-RU" sz="1800" dirty="0" smtClean="0"/>
              <a:t>:</a:t>
            </a:r>
            <a:endParaRPr lang="ru-RU" sz="1800" dirty="0"/>
          </a:p>
          <a:p>
            <a:r>
              <a:rPr lang="ru-RU" sz="1800" dirty="0"/>
              <a:t>- засорение маслофильтра механическими примесями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/>
              <a:t>- недостаточное количество масла в маслобаке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/>
              <a:t>- заедание редукционного клапана в открытом положении из-за попадания под седло клапана частиц нагарообразования или механических частиц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/>
              <a:t>- </a:t>
            </a:r>
            <a:r>
              <a:rPr lang="ru-RU" sz="1800" dirty="0" smtClean="0"/>
              <a:t>образование </a:t>
            </a:r>
            <a:r>
              <a:rPr lang="ru-RU" sz="1800" dirty="0"/>
              <a:t>воздушной пробки в трубопроводе подвода масла к нагнетающему насосу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/>
              <a:t>- разрушение приводной рессоры привода </a:t>
            </a:r>
            <a:r>
              <a:rPr lang="ru-RU" sz="1800" dirty="0" smtClean="0"/>
              <a:t>маслоагрегата;</a:t>
            </a:r>
            <a:endParaRPr lang="ru-RU" sz="1800" dirty="0"/>
          </a:p>
          <a:p>
            <a:r>
              <a:rPr lang="ru-RU" sz="1800" dirty="0"/>
              <a:t>- неисправность указателя давления масла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965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500" dirty="0"/>
              <a:t>Необходимо помнить, что если, например, стрелка указателя давления масла не показывает давление, а температура масла нормальная, то это является признаком отказа прибора. В этом случае двигатель выключать не следует, но необходимо усилить контроль его работы</a:t>
            </a:r>
            <a:r>
              <a:rPr lang="ru-RU" sz="3500" dirty="0" smtClean="0"/>
              <a:t>.</a:t>
            </a:r>
            <a:endParaRPr lang="ru-RU" sz="3500" dirty="0"/>
          </a:p>
          <a:p>
            <a:pPr marL="0" indent="0">
              <a:buNone/>
            </a:pPr>
            <a:r>
              <a:rPr lang="ru-RU" sz="3500" dirty="0" smtClean="0"/>
              <a:t>2 Повышение </a:t>
            </a:r>
            <a:r>
              <a:rPr lang="ru-RU" sz="3500" dirty="0"/>
              <a:t>температуры масла. Повышение температуры масла в маслосистеме двигателя значительно ухудшает отвод тепла от подшипников опор двигателя, смазывающие свойства и вязкость масла</a:t>
            </a:r>
            <a:r>
              <a:rPr lang="ru-RU" sz="3500" dirty="0" smtClean="0"/>
              <a:t>.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Основными причинами повышения температуры масла в маслосистеме двигателя являются</a:t>
            </a:r>
            <a:r>
              <a:rPr lang="ru-RU" sz="3500" dirty="0" smtClean="0"/>
              <a:t>:</a:t>
            </a:r>
            <a:endParaRPr lang="ru-RU" sz="3500" dirty="0"/>
          </a:p>
          <a:p>
            <a:r>
              <a:rPr lang="ru-RU" sz="3500" dirty="0"/>
              <a:t>недостаточное количество масла в маслобаке двигателя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засорение сот маслорадиатора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недостаточный обдув </a:t>
            </a:r>
            <a:r>
              <a:rPr lang="ru-RU" sz="3500" dirty="0" smtClean="0"/>
              <a:t>маслорадиатора;</a:t>
            </a:r>
            <a:endParaRPr lang="ru-RU" sz="3500" dirty="0"/>
          </a:p>
          <a:p>
            <a:r>
              <a:rPr lang="ru-RU" sz="3500" dirty="0"/>
              <a:t>заедание термостатического клапана в открытом положении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неисправность датчика температуры масла</a:t>
            </a:r>
            <a:r>
              <a:rPr lang="ru-RU" sz="3500" dirty="0" smtClean="0"/>
              <a:t>.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3. Повышенный расход масла. Основными причинами повышенного расхода масла в маслосистеме двигателя являются</a:t>
            </a:r>
            <a:r>
              <a:rPr lang="ru-RU" sz="3500" dirty="0" smtClean="0"/>
              <a:t>:</a:t>
            </a:r>
            <a:endParaRPr lang="ru-RU" sz="3500" dirty="0"/>
          </a:p>
          <a:p>
            <a:r>
              <a:rPr lang="ru-RU" sz="3500" dirty="0"/>
              <a:t>утечка масла через трещины в трубопроводах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выброс масла через систему </a:t>
            </a:r>
            <a:r>
              <a:rPr lang="ru-RU" sz="3500" dirty="0" err="1"/>
              <a:t>суфлирования</a:t>
            </a:r>
            <a:r>
              <a:rPr lang="ru-RU" sz="3500" dirty="0"/>
              <a:t> из-за прорыва воздуха и газов в масляные полости вследствие разрушения масляных уплотнений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разрушение сот маслорадиатора</a:t>
            </a:r>
            <a:r>
              <a:rPr lang="ru-RU" sz="3500" dirty="0" smtClean="0"/>
              <a:t>;</a:t>
            </a:r>
            <a:endParaRPr lang="ru-RU" sz="3500" dirty="0"/>
          </a:p>
          <a:p>
            <a:r>
              <a:rPr lang="ru-RU" sz="3500" dirty="0"/>
              <a:t>неисправность откачивающих насосов.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3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4. Сильное дымление и течь масла из выходного устройства при выключении двигателя. Основными причинами являются</a:t>
            </a:r>
            <a:r>
              <a:rPr lang="ru-RU" sz="8000" dirty="0" smtClean="0"/>
              <a:t>:</a:t>
            </a:r>
            <a:endParaRPr lang="ru-RU" sz="8000" dirty="0"/>
          </a:p>
          <a:p>
            <a:r>
              <a:rPr lang="ru-RU" sz="8000" dirty="0"/>
              <a:t>повышение противодавления в маслосистеме из-за засорения сот маслорадиатора</a:t>
            </a:r>
            <a:r>
              <a:rPr lang="ru-RU" sz="8000" dirty="0" smtClean="0"/>
              <a:t>;</a:t>
            </a:r>
            <a:endParaRPr lang="ru-RU" sz="8000" dirty="0"/>
          </a:p>
          <a:p>
            <a:r>
              <a:rPr lang="ru-RU" sz="8000" dirty="0"/>
              <a:t>нарушение работоспособности маслонасосов</a:t>
            </a:r>
            <a:r>
              <a:rPr lang="ru-RU" sz="8000" dirty="0" smtClean="0"/>
              <a:t>;</a:t>
            </a:r>
            <a:endParaRPr lang="ru-RU" sz="8000" dirty="0"/>
          </a:p>
          <a:p>
            <a:r>
              <a:rPr lang="ru-RU" sz="8000" dirty="0"/>
              <a:t>разрушение масляных уплотнений</a:t>
            </a:r>
            <a:r>
              <a:rPr lang="ru-RU" sz="8000" dirty="0" smtClean="0"/>
              <a:t>;</a:t>
            </a:r>
            <a:endParaRPr lang="ru-RU" sz="8000" dirty="0"/>
          </a:p>
          <a:p>
            <a:r>
              <a:rPr lang="ru-RU" sz="8000" dirty="0"/>
              <a:t>заедание отсечного клапана в открытом положении из-за попадания под седло клапана частиц нагарообразования</a:t>
            </a:r>
            <a:r>
              <a:rPr lang="ru-RU" sz="8000" dirty="0" smtClean="0"/>
              <a:t>.</a:t>
            </a:r>
            <a:endParaRPr lang="ru-RU" sz="8000" dirty="0"/>
          </a:p>
          <a:p>
            <a:pPr marL="0" indent="0">
              <a:buNone/>
            </a:pPr>
            <a:r>
              <a:rPr lang="ru-RU" sz="8000" dirty="0"/>
              <a:t>5. Появление металлической стружки в масле. Основными причинами появления металлической стружки в масле маслосистемы двигателя являются</a:t>
            </a:r>
            <a:r>
              <a:rPr lang="ru-RU" sz="8000" dirty="0" smtClean="0"/>
              <a:t>:</a:t>
            </a:r>
            <a:endParaRPr lang="ru-RU" sz="8000" dirty="0"/>
          </a:p>
          <a:p>
            <a:r>
              <a:rPr lang="ru-RU" sz="8000" dirty="0"/>
              <a:t>разрушение подшипников опор</a:t>
            </a:r>
            <a:r>
              <a:rPr lang="ru-RU" sz="8000" dirty="0" smtClean="0"/>
              <a:t>;</a:t>
            </a:r>
            <a:endParaRPr lang="ru-RU" sz="8000" dirty="0"/>
          </a:p>
          <a:p>
            <a:r>
              <a:rPr lang="ru-RU" sz="8000" dirty="0"/>
              <a:t>разрушение шестерен зацепления центрального привода и коробки приводов двигателя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При </a:t>
            </a:r>
            <a:r>
              <a:rPr lang="ru-RU" sz="8000" dirty="0"/>
              <a:t>прохождении сигнала о наличии стружки в масле маслосистемы двигателя, загорается табло «СТРУЖКА В </a:t>
            </a:r>
            <a:r>
              <a:rPr lang="ru-RU" sz="8000" dirty="0" smtClean="0"/>
              <a:t>ДВИГАТЕЛЕ», </a:t>
            </a:r>
            <a:r>
              <a:rPr lang="ru-RU" sz="8000" dirty="0"/>
              <a:t>выключение двигателя производится только в том случае, если обеспечивается безопасность полета </a:t>
            </a:r>
            <a:r>
              <a:rPr lang="ru-RU" sz="8000" dirty="0" smtClean="0"/>
              <a:t> на </a:t>
            </a:r>
            <a:r>
              <a:rPr lang="ru-RU" sz="8000" dirty="0"/>
              <a:t>одном двигателе</a:t>
            </a:r>
            <a:r>
              <a:rPr lang="ru-RU" sz="8000" dirty="0" smtClean="0"/>
              <a:t>.</a:t>
            </a:r>
            <a:endParaRPr lang="ru-RU" sz="8000" dirty="0"/>
          </a:p>
          <a:p>
            <a:pPr marL="0" indent="0">
              <a:buNone/>
            </a:pPr>
            <a:r>
              <a:rPr lang="ru-RU" sz="8000" dirty="0"/>
              <a:t>Неисправности в системе смазки могут также определяться по ряду косвенных признаков. Так, например, появление паров масла и запаха дыма в кабине свидетельствует о том, что в компрессор попадает масло через уплотнения опор. Запах горящего масла может ощущаться при неисправности откачивающих насосов и при разрушении подшипников</a:t>
            </a:r>
            <a:r>
              <a:rPr lang="ru-RU" sz="8000" dirty="0" smtClean="0"/>
              <a:t>.</a:t>
            </a:r>
            <a:endParaRPr lang="ru-RU" sz="8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0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378</TotalTime>
  <Words>847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Тема 1.8. Системы смазки ГТД </vt:lpstr>
      <vt:lpstr>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неисправности </vt:lpstr>
      <vt:lpstr>Презентация PowerPoint</vt:lpstr>
      <vt:lpstr>Презентация PowerPoint</vt:lpstr>
      <vt:lpstr>Презентация PowerPoint</vt:lpstr>
      <vt:lpstr>Дать описание к графику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1.8. Системы смазки ГТД </dc:title>
  <dc:creator>HAMELEON</dc:creator>
  <cp:lastModifiedBy>HAMELEON</cp:lastModifiedBy>
  <cp:revision>14</cp:revision>
  <dcterms:created xsi:type="dcterms:W3CDTF">2020-04-17T14:35:32Z</dcterms:created>
  <dcterms:modified xsi:type="dcterms:W3CDTF">2020-04-19T08:33:08Z</dcterms:modified>
</cp:coreProperties>
</file>