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EAF463A-BC7C-46EE-9F1E-7F377CCA489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 1.1 Силы, действующие на элементы ГТД</a:t>
            </a:r>
            <a:br>
              <a:rPr lang="ru-RU" dirty="0"/>
            </a:br>
            <a:r>
              <a:rPr lang="ru-RU" dirty="0"/>
              <a:t>занятие </a:t>
            </a: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0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1.Массовые силы: </a:t>
            </a:r>
            <a:endParaRPr lang="ru-RU" dirty="0" smtClean="0"/>
          </a:p>
          <a:p>
            <a:r>
              <a:rPr lang="ru-RU" dirty="0" smtClean="0"/>
              <a:t>а)тяжести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б)инерции ;</a:t>
            </a:r>
          </a:p>
          <a:p>
            <a:r>
              <a:rPr lang="ru-RU" dirty="0" smtClean="0"/>
              <a:t>в)гироскопический </a:t>
            </a:r>
            <a:r>
              <a:rPr lang="ru-RU" dirty="0"/>
              <a:t>момент.</a:t>
            </a:r>
          </a:p>
          <a:p>
            <a:r>
              <a:rPr lang="ru-RU" dirty="0"/>
              <a:t>2.Силы вибрации и их влияние на Б.П.</a:t>
            </a:r>
          </a:p>
          <a:p>
            <a:r>
              <a:rPr lang="ru-RU" dirty="0"/>
              <a:t>3.Температурне напряжения: причины возникновения и способы уменьшения.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53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A046B959-ED10-4394-9CE4-95CD841D2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17527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Массовые силы: а)тяжести; б)инерции; в) гироскопический момент.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EB1699E-FFB1-4363-A8A0-D3F4C72E9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352800"/>
          </a:xfrm>
        </p:spPr>
        <p:txBody>
          <a:bodyPr>
            <a:normAutofit lnSpcReduction="10000"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 массовым силам относят силы тяжести узлов ГТД, инерционные нагрузки, связанные с изменением скорости полета, гироскопический момент, который возникает при эволюции самолета в пространстве, а также силы вибрации.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Массовые силы, действующие на различные элементы ГТД (рис. 1), постоянны по направлению и значению. Они воспринимаются узлами крепления двигателя к самолету и вызывают изгиб силовых корпусов отдельных частей ГТД, а изгибающие моменты от этих сил – растяжение верхней и сжатие нижней части корпусов. Для уменьшения изгибающих моментов устанавливают доп. Узлы крепления на корпусе турбины.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769827C-5581-4C95-A918-43A73DEA8A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061979"/>
            <a:ext cx="579120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6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2B4AC1-A3BF-453A-B16E-D101EA62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Инерционные нагрузки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возникают при изменении значения и направления скорости полета. При разгоне или торможении самолета осевая инерционная сила нагружает ротор двигателя и через упорный подшипник передается на корпус. Она зависит от ускорения самолета.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Гироскопический момент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возникает при отклонении траектории движения самолета от прямолинейной и вызывает изгиб ротора. Гироскопический момент достигает больших значений. Действуя как пара сил, он дополнительно нагружает подшипники опор ротора и через нах передается на корпус, вызывая в вале и корпусе дополнительные напряжения. Для уменьшения сил, действующих на подшипники от гироскопического момента, расстояние между опорами выбирают по возможности наибольшим.</a:t>
            </a:r>
          </a:p>
        </p:txBody>
      </p:sp>
    </p:spTree>
    <p:extLst>
      <p:ext uri="{BB962C8B-B14F-4D97-AF65-F5344CB8AC3E}">
        <p14:creationId xmlns:p14="http://schemas.microsoft.com/office/powerpoint/2010/main" val="313472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5163E6-9321-4967-8557-3F5E52F6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449263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Силы вибрации и их влияние на Б.П.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97F3D3-2E6A-4D6C-8141-C369D80FF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Силы вибрации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возникают при вращении ротора ГТД и являются следствием динамической неуравновешенности, что связано с неточностью изготовления деталей ротора ГТД и остаточных деформаций, вызванных изменением механических свойств лопаток и дисков турбин при их нагреве до высоких температур. Остаточный дисбаланс зависит от массы ротора и частоты его вращения.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Вибрационные нагрузки вызывают повышенный износ подшипников опор ротора, что связано с ограничением ресурса двигателя и безопасность полета. Кроме того, вибрации передаются от подшипника через детали статора на элементы конструкции самолета, вызывая усталостные напряжения в материале и неприятные ощущения пассажиров.</a:t>
            </a:r>
          </a:p>
        </p:txBody>
      </p:sp>
    </p:spTree>
    <p:extLst>
      <p:ext uri="{BB962C8B-B14F-4D97-AF65-F5344CB8AC3E}">
        <p14:creationId xmlns:p14="http://schemas.microsoft.com/office/powerpoint/2010/main" val="153150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4F522A-6818-40A2-802E-F858D9A5D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7" y="76200"/>
            <a:ext cx="8229600" cy="9144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Температурные напряжения: причины возникновения и способы уменьшения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B47226-D737-4DD7-935A-251DF66FE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Температурные напряжения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возникают в соединении деталей при отсутствии свободы теплового расширения двух корпусов выполненных из алюминиевого сплава.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Температурные напряжения в деталях возникают также при нагреве отдельных их участков до разных температур. Например, обод диска турбины имеет более высокую температуру, чем его ступица, которая отдает тепло валу. В результате неравномерности нагрева диска в нем возникают  дополнительные термические напряжения, которые могут привести к микротрещинам и разрушению диска. Подобное явление возникает в элементах камеры сгорания, в сопловых и рабочих лопатках турбин.</a:t>
            </a:r>
          </a:p>
          <a:p>
            <a:pPr marL="0" indent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Для уменьшения температурных напряжений в ГТД разработан целы ряд конструкционных решений, благодаря которым обеспечивается эффективное охлаждение деталей турбины компрессорным воздухом, в результате чего значительно снижается неравномерность нагрева.</a:t>
            </a:r>
          </a:p>
        </p:txBody>
      </p:sp>
    </p:spTree>
    <p:extLst>
      <p:ext uri="{BB962C8B-B14F-4D97-AF65-F5344CB8AC3E}">
        <p14:creationId xmlns:p14="http://schemas.microsoft.com/office/powerpoint/2010/main" val="2886926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55</TotalTime>
  <Words>476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NewsPrint</vt:lpstr>
      <vt:lpstr>Тема 1.1 Силы, действующие на элементы ГТД занятие 2</vt:lpstr>
      <vt:lpstr>Вопросы </vt:lpstr>
      <vt:lpstr>Массовые силы: а)тяжести; б)инерции; в) гироскопический момент.</vt:lpstr>
      <vt:lpstr>Презентация PowerPoint</vt:lpstr>
      <vt:lpstr>Силы вибрации и их влияние на Б.П.</vt:lpstr>
      <vt:lpstr>Температурные напряжения: причины возникновения и способы уменьшения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Массовые силы</dc:title>
  <dc:creator>Keene Jeff</dc:creator>
  <cp:lastModifiedBy>HAMELEON</cp:lastModifiedBy>
  <cp:revision>10</cp:revision>
  <dcterms:created xsi:type="dcterms:W3CDTF">2020-03-27T16:15:47Z</dcterms:created>
  <dcterms:modified xsi:type="dcterms:W3CDTF">2020-03-30T08:55:52Z</dcterms:modified>
</cp:coreProperties>
</file>